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ink/ink2.xml" ContentType="application/inkml+xml"/>
  <Override PartName="/ppt/ink/ink3.xml" ContentType="application/inkml+xml"/>
  <Override PartName="/ppt/ink/ink4.xml" ContentType="application/inkml+xml"/>
  <Override PartName="/ppt/ink/ink5.xml" ContentType="application/inkml+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charts/chart1.xml" ContentType="application/vnd.openxmlformats-officedocument.drawingml.chart+xml"/>
  <Override PartName="/ppt/ink/ink19.xml" ContentType="application/inkml+xml"/>
  <Override PartName="/ppt/notesSlides/notesSlide1.xml" ContentType="application/vnd.openxmlformats-officedocument.presentationml.notesSlide+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ppt/ink/ink45.xml" ContentType="application/inkml+xml"/>
  <Override PartName="/ppt/ink/ink46.xml" ContentType="application/inkml+xml"/>
  <Override PartName="/ppt/ink/ink47.xml" ContentType="application/inkml+xml"/>
  <Override PartName="/ppt/ink/ink48.xml" ContentType="application/inkml+xml"/>
  <Override PartName="/ppt/ink/ink49.xml" ContentType="application/inkml+xml"/>
  <Override PartName="/ppt/ink/ink50.xml" ContentType="application/inkml+xml"/>
  <Override PartName="/ppt/ink/ink51.xml" ContentType="application/inkml+xml"/>
  <Override PartName="/ppt/ink/ink52.xml" ContentType="application/inkml+xml"/>
  <Override PartName="/ppt/ink/ink53.xml" ContentType="application/inkml+xml"/>
  <Override PartName="/ppt/ink/ink54.xml" ContentType="application/inkml+xml"/>
  <Override PartName="/ppt/ink/ink55.xml" ContentType="application/inkml+xml"/>
  <Override PartName="/ppt/ink/ink56.xml" ContentType="application/inkml+xml"/>
  <Override PartName="/ppt/ink/ink57.xml" ContentType="application/inkml+xml"/>
  <Override PartName="/ppt/ink/ink58.xml" ContentType="application/inkml+xml"/>
  <Override PartName="/ppt/ink/ink59.xml" ContentType="application/inkml+xml"/>
  <Override PartName="/ppt/ink/ink60.xml" ContentType="application/inkml+xml"/>
  <Override PartName="/ppt/notesSlides/notesSlide2.xml" ContentType="application/vnd.openxmlformats-officedocument.presentationml.notesSlide+xml"/>
  <Override PartName="/ppt/ink/ink61.xml" ContentType="application/inkml+xml"/>
  <Override PartName="/ppt/ink/ink62.xml" ContentType="application/inkml+xml"/>
  <Override PartName="/ppt/ink/ink63.xml" ContentType="application/inkml+xml"/>
  <Override PartName="/ppt/ink/ink64.xml" ContentType="application/inkml+xml"/>
  <Override PartName="/ppt/ink/ink65.xml" ContentType="application/inkml+xml"/>
  <Override PartName="/ppt/ink/ink66.xml" ContentType="application/inkml+xml"/>
  <Override PartName="/ppt/ink/ink67.xml" ContentType="application/inkml+xml"/>
  <Override PartName="/ppt/ink/ink68.xml" ContentType="application/inkml+xml"/>
  <Override PartName="/ppt/ink/ink69.xml" ContentType="application/inkml+xml"/>
  <Override PartName="/ppt/ink/ink70.xml" ContentType="application/inkml+xml"/>
  <Override PartName="/ppt/ink/ink71.xml" ContentType="application/inkml+xml"/>
  <Override PartName="/ppt/ink/ink72.xml" ContentType="application/inkml+xml"/>
  <Override PartName="/ppt/ink/ink73.xml" ContentType="application/inkml+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ink/ink74.xml" ContentType="application/inkml+xml"/>
  <Override PartName="/ppt/ink/ink75.xml" ContentType="application/inkml+xml"/>
  <Override PartName="/ppt/ink/ink76.xml" ContentType="application/inkml+xml"/>
  <Override PartName="/ppt/ink/ink77.xml" ContentType="application/inkml+xml"/>
  <Override PartName="/ppt/ink/ink78.xml" ContentType="application/inkml+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ink/ink79.xml" ContentType="application/inkml+xml"/>
  <Override PartName="/ppt/ink/ink80.xml" ContentType="application/inkml+xml"/>
  <Override PartName="/ppt/ink/ink81.xml" ContentType="application/inkml+xml"/>
  <Override PartName="/ppt/ink/ink82.xml" ContentType="application/inkml+xml"/>
  <Override PartName="/ppt/ink/ink83.xml" ContentType="application/inkml+xml"/>
  <Override PartName="/ppt/ink/ink84.xml" ContentType="application/inkml+xml"/>
  <Override PartName="/ppt/ink/ink85.xml" ContentType="application/inkml+xml"/>
  <Override PartName="/ppt/ink/ink86.xml" ContentType="application/inkml+xml"/>
  <Override PartName="/ppt/ink/ink87.xml" ContentType="application/inkml+xml"/>
  <Override PartName="/ppt/ink/ink88.xml" ContentType="application/inkml+xml"/>
  <Override PartName="/ppt/ink/ink89.xml" ContentType="application/inkml+xml"/>
  <Override PartName="/ppt/ink/ink90.xml" ContentType="application/inkml+xml"/>
  <Override PartName="/ppt/ink/ink91.xml" ContentType="application/inkml+xml"/>
  <Override PartName="/ppt/ink/ink92.xml" ContentType="application/inkml+xml"/>
  <Override PartName="/ppt/ink/ink93.xml" ContentType="application/inkml+xml"/>
  <Override PartName="/ppt/ink/ink94.xml" ContentType="application/inkml+xml"/>
  <Override PartName="/ppt/ink/ink95.xml" ContentType="application/inkml+xml"/>
  <Override PartName="/ppt/ink/ink96.xml" ContentType="application/inkml+xml"/>
  <Override PartName="/ppt/ink/ink97.xml" ContentType="application/inkml+xml"/>
  <Override PartName="/ppt/ink/ink98.xml" ContentType="application/inkml+xml"/>
  <Override PartName="/ppt/ink/ink99.xml" ContentType="application/inkml+xml"/>
  <Override PartName="/ppt/ink/ink100.xml" ContentType="application/inkml+xml"/>
  <Override PartName="/ppt/ink/ink101.xml" ContentType="application/inkml+xml"/>
  <Override PartName="/ppt/ink/ink102.xml" ContentType="application/inkml+xml"/>
  <Override PartName="/ppt/ink/ink103.xml" ContentType="application/inkml+xml"/>
  <Override PartName="/ppt/ink/ink104.xml" ContentType="application/inkml+xml"/>
  <Override PartName="/ppt/ink/ink105.xml" ContentType="application/inkml+xml"/>
  <Override PartName="/ppt/ink/ink106.xml" ContentType="application/inkml+xml"/>
  <Override PartName="/ppt/ink/ink107.xml" ContentType="application/inkml+xml"/>
  <Override PartName="/ppt/ink/ink108.xml" ContentType="application/inkml+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3.xml" ContentType="application/vnd.openxmlformats-officedocument.presentationml.notesSlide+xml"/>
  <Override PartName="/ppt/ink/ink109.xml" ContentType="application/inkml+xml"/>
  <Override PartName="/ppt/ink/ink110.xml" ContentType="application/inkml+xml"/>
  <Override PartName="/ppt/ink/ink111.xml" ContentType="application/inkml+xml"/>
  <Override PartName="/ppt/ink/ink112.xml" ContentType="application/inkml+xml"/>
  <Override PartName="/ppt/ink/ink113.xml" ContentType="application/inkml+xml"/>
  <Override PartName="/ppt/ink/ink114.xml" ContentType="application/inkml+xml"/>
  <Override PartName="/ppt/ink/ink115.xml" ContentType="application/inkml+xml"/>
  <Override PartName="/ppt/ink/ink116.xml" ContentType="application/inkml+xml"/>
  <Override PartName="/ppt/ink/ink117.xml" ContentType="application/inkml+xml"/>
  <Override PartName="/ppt/ink/ink118.xml" ContentType="application/inkml+xml"/>
  <Override PartName="/ppt/ink/ink119.xml" ContentType="application/inkml+xml"/>
  <Override PartName="/ppt/ink/ink120.xml" ContentType="application/inkml+xml"/>
  <Override PartName="/ppt/ink/ink121.xml" ContentType="application/inkml+xml"/>
  <Override PartName="/ppt/ink/ink122.xml" ContentType="application/inkml+xml"/>
  <Override PartName="/ppt/ink/ink123.xml" ContentType="application/inkml+xml"/>
  <Override PartName="/ppt/ink/ink124.xml" ContentType="application/inkml+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ink/ink125.xml" ContentType="application/inkml+xml"/>
  <Override PartName="/ppt/ink/ink126.xml" ContentType="application/inkml+xml"/>
  <Override PartName="/ppt/notesSlides/notesSlide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ink/ink127.xml" ContentType="application/inkml+xml"/>
  <Override PartName="/ppt/ink/ink128.xml" ContentType="application/inkml+xml"/>
  <Override PartName="/ppt/ink/ink129.xml" ContentType="application/inkml+xml"/>
  <Override PartName="/ppt/ink/ink130.xml" ContentType="application/inkml+xml"/>
  <Override PartName="/ppt/ink/ink131.xml" ContentType="application/inkml+xml"/>
  <Override PartName="/ppt/ink/ink132.xml" ContentType="application/inkml+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notesMasterIdLst>
    <p:notesMasterId r:id="rId28"/>
  </p:notesMasterIdLst>
  <p:handoutMasterIdLst>
    <p:handoutMasterId r:id="rId29"/>
  </p:handoutMasterIdLst>
  <p:sldIdLst>
    <p:sldId id="259" r:id="rId2"/>
    <p:sldId id="286" r:id="rId3"/>
    <p:sldId id="302" r:id="rId4"/>
    <p:sldId id="263" r:id="rId5"/>
    <p:sldId id="294" r:id="rId6"/>
    <p:sldId id="265" r:id="rId7"/>
    <p:sldId id="266" r:id="rId8"/>
    <p:sldId id="303" r:id="rId9"/>
    <p:sldId id="268" r:id="rId10"/>
    <p:sldId id="289" r:id="rId11"/>
    <p:sldId id="271" r:id="rId12"/>
    <p:sldId id="273" r:id="rId13"/>
    <p:sldId id="300" r:id="rId14"/>
    <p:sldId id="301" r:id="rId15"/>
    <p:sldId id="290" r:id="rId16"/>
    <p:sldId id="295" r:id="rId17"/>
    <p:sldId id="276" r:id="rId18"/>
    <p:sldId id="297" r:id="rId19"/>
    <p:sldId id="279" r:id="rId20"/>
    <p:sldId id="292" r:id="rId21"/>
    <p:sldId id="280" r:id="rId22"/>
    <p:sldId id="298" r:id="rId23"/>
    <p:sldId id="291" r:id="rId24"/>
    <p:sldId id="281" r:id="rId25"/>
    <p:sldId id="284" r:id="rId26"/>
    <p:sldId id="285"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nhu Ma" initials="MM"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18E"/>
    <a:srgbClr val="E7E6E6"/>
    <a:srgbClr val="44546A"/>
    <a:srgbClr val="2E5560"/>
    <a:srgbClr val="C6CE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深色样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2" autoAdjust="0"/>
    <p:restoredTop sz="95370" autoAdjust="0"/>
  </p:normalViewPr>
  <p:slideViewPr>
    <p:cSldViewPr snapToGrid="0">
      <p:cViewPr>
        <p:scale>
          <a:sx n="87" d="100"/>
          <a:sy n="87" d="100"/>
        </p:scale>
        <p:origin x="-1434" y="-6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9" d="100"/>
          <a:sy n="69" d="100"/>
        </p:scale>
        <p:origin x="1713" y="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隶书" panose="02010509060101010101" pitchFamily="49" charset="-122"/>
                <a:ea typeface="隶书" panose="02010509060101010101" pitchFamily="49" charset="-122"/>
                <a:cs typeface="+mn-cs"/>
              </a:defRPr>
            </a:pPr>
            <a:r>
              <a:rPr lang="zh-CN" altLang="zh-CN" sz="2400" b="1" i="0" baseline="0" dirty="0">
                <a:effectLst/>
                <a:latin typeface="隶书" panose="02010509060101010101" pitchFamily="49" charset="-122"/>
                <a:ea typeface="隶书" panose="02010509060101010101" pitchFamily="49" charset="-122"/>
              </a:rPr>
              <a:t>网络安全年鉴要览</a:t>
            </a:r>
            <a:endParaRPr lang="zh-CN" altLang="zh-CN" sz="2400" dirty="0">
              <a:effectLst/>
              <a:latin typeface="隶书" panose="02010509060101010101" pitchFamily="49" charset="-122"/>
              <a:ea typeface="隶书" panose="02010509060101010101" pitchFamily="49" charset="-122"/>
            </a:endParaRPr>
          </a:p>
        </c:rich>
      </c:tx>
      <c:layout/>
      <c:overlay val="0"/>
      <c:spPr>
        <a:noFill/>
        <a:ln>
          <a:noFill/>
        </a:ln>
        <a:effectLst/>
      </c:spPr>
    </c:title>
    <c:autoTitleDeleted val="0"/>
    <c:plotArea>
      <c:layout/>
      <c:lineChart>
        <c:grouping val="standard"/>
        <c:varyColors val="0"/>
        <c:ser>
          <c:idx val="0"/>
          <c:order val="0"/>
          <c:tx>
            <c:strRef>
              <c:f>Sheet1!$B$1</c:f>
              <c:strCache>
                <c:ptCount val="1"/>
                <c:pt idx="0">
                  <c:v>事件</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1</c:v>
                </c:pt>
                <c:pt idx="1">
                  <c:v>2</c:v>
                </c:pt>
                <c:pt idx="2">
                  <c:v>9</c:v>
                </c:pt>
                <c:pt idx="3">
                  <c:v>10</c:v>
                </c:pt>
              </c:numCache>
            </c:numRef>
          </c:val>
          <c:smooth val="0"/>
          <c:extLst xmlns:c16r2="http://schemas.microsoft.com/office/drawing/2015/06/chart">
            <c:ext xmlns:c16="http://schemas.microsoft.com/office/drawing/2014/chart" uri="{C3380CC4-5D6E-409C-BE32-E72D297353CC}">
              <c16:uniqueId val="{00000000-6308-4D09-AB98-F13B87182D67}"/>
            </c:ext>
          </c:extLst>
        </c:ser>
        <c:ser>
          <c:idx val="1"/>
          <c:order val="1"/>
          <c:tx>
            <c:strRef>
              <c:f>Sheet1!$C$1</c:f>
              <c:strCache>
                <c:ptCount val="1"/>
                <c:pt idx="0">
                  <c:v>立法</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3</c:v>
                </c:pt>
                <c:pt idx="1">
                  <c:v>6</c:v>
                </c:pt>
                <c:pt idx="2">
                  <c:v>5</c:v>
                </c:pt>
                <c:pt idx="3">
                  <c:v>15</c:v>
                </c:pt>
              </c:numCache>
            </c:numRef>
          </c:val>
          <c:smooth val="0"/>
          <c:extLst xmlns:c16r2="http://schemas.microsoft.com/office/drawing/2015/06/chart">
            <c:ext xmlns:c16="http://schemas.microsoft.com/office/drawing/2014/chart" uri="{C3380CC4-5D6E-409C-BE32-E72D297353CC}">
              <c16:uniqueId val="{00000001-6308-4D09-AB98-F13B87182D67}"/>
            </c:ext>
          </c:extLst>
        </c:ser>
        <c:dLbls>
          <c:dLblPos val="t"/>
          <c:showLegendKey val="0"/>
          <c:showVal val="1"/>
          <c:showCatName val="0"/>
          <c:showSerName val="0"/>
          <c:showPercent val="0"/>
          <c:showBubbleSize val="0"/>
        </c:dLbls>
        <c:marker val="1"/>
        <c:smooth val="0"/>
        <c:axId val="70126592"/>
        <c:axId val="70136576"/>
      </c:lineChart>
      <c:catAx>
        <c:axId val="70126592"/>
        <c:scaling>
          <c:orientation val="minMax"/>
        </c:scaling>
        <c:delete val="1"/>
        <c:axPos val="b"/>
        <c:numFmt formatCode="General" sourceLinked="1"/>
        <c:majorTickMark val="none"/>
        <c:minorTickMark val="none"/>
        <c:tickLblPos val="nextTo"/>
        <c:crossAx val="70136576"/>
        <c:crosses val="autoZero"/>
        <c:auto val="1"/>
        <c:lblAlgn val="ctr"/>
        <c:lblOffset val="100"/>
        <c:noMultiLvlLbl val="0"/>
      </c:catAx>
      <c:valAx>
        <c:axId val="7013657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70126592"/>
        <c:crosses val="autoZero"/>
        <c:crossBetween val="between"/>
      </c:valAx>
      <c:spPr>
        <a:noFill/>
        <a:ln>
          <a:noFill/>
        </a:ln>
        <a:effectLst/>
      </c:spPr>
    </c:plotArea>
    <c:legend>
      <c:legendPos val="b"/>
      <c:layout>
        <c:manualLayout>
          <c:xMode val="edge"/>
          <c:yMode val="edge"/>
          <c:x val="0.67299666580393713"/>
          <c:y val="5.3062994649075983E-2"/>
          <c:w val="0.22246410791224519"/>
          <c:h val="6.3512213104791534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隶书" panose="02010509060101010101" pitchFamily="49" charset="-122"/>
              <a:ea typeface="隶书" panose="02010509060101010101" pitchFamily="49"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D73CEA-99AE-4938-B2F5-8D5EF5D2E9D0}" type="doc">
      <dgm:prSet loTypeId="urn:microsoft.com/office/officeart/2005/8/layout/arrow2" loCatId="process" qsTypeId="urn:microsoft.com/office/officeart/2005/8/quickstyle/simple5" qsCatId="simple" csTypeId="urn:microsoft.com/office/officeart/2005/8/colors/colorful1" csCatId="colorful" phldr="1"/>
      <dgm:spPr/>
      <dgm:t>
        <a:bodyPr/>
        <a:lstStyle/>
        <a:p>
          <a:endParaRPr lang="zh-CN" altLang="en-US"/>
        </a:p>
      </dgm:t>
    </dgm:pt>
    <dgm:pt modelId="{0EE6BB2D-EE20-4632-B3B6-D6689B0E5B24}">
      <dgm:prSet phldrT="[文本]" custT="1"/>
      <dgm:spPr/>
      <dgm:t>
        <a:bodyPr/>
        <a:lstStyle/>
        <a:p>
          <a:r>
            <a:rPr lang="en-US" altLang="zh-CN" sz="2000" dirty="0"/>
            <a:t>2013</a:t>
          </a:r>
          <a:endParaRPr lang="zh-CN" altLang="en-US" sz="2000" dirty="0"/>
        </a:p>
      </dgm:t>
    </dgm:pt>
    <dgm:pt modelId="{6503E279-B6FF-48B8-8969-E251BCE2B92C}" type="parTrans" cxnId="{A4E81DEC-88A9-45F5-B6D1-1C233676D70D}">
      <dgm:prSet/>
      <dgm:spPr/>
      <dgm:t>
        <a:bodyPr/>
        <a:lstStyle/>
        <a:p>
          <a:endParaRPr lang="zh-CN" altLang="en-US"/>
        </a:p>
      </dgm:t>
    </dgm:pt>
    <dgm:pt modelId="{59EFE127-6E0F-4CE8-8A61-C2BB6B1E7B43}" type="sibTrans" cxnId="{A4E81DEC-88A9-45F5-B6D1-1C233676D70D}">
      <dgm:prSet/>
      <dgm:spPr/>
      <dgm:t>
        <a:bodyPr/>
        <a:lstStyle/>
        <a:p>
          <a:endParaRPr lang="zh-CN" altLang="en-US"/>
        </a:p>
      </dgm:t>
    </dgm:pt>
    <dgm:pt modelId="{3E1403FD-5DAC-458C-A15B-C32232C06DB9}">
      <dgm:prSet phldrT="[文本]" custT="1"/>
      <dgm:spPr/>
      <dgm:t>
        <a:bodyPr/>
        <a:lstStyle/>
        <a:p>
          <a:r>
            <a:rPr lang="en-US" altLang="zh-CN" sz="2000" dirty="0"/>
            <a:t>2014</a:t>
          </a:r>
          <a:endParaRPr lang="zh-CN" altLang="en-US" sz="2000" dirty="0"/>
        </a:p>
      </dgm:t>
    </dgm:pt>
    <dgm:pt modelId="{36C9B8AF-5F3B-455E-868C-3867108AA00D}" type="parTrans" cxnId="{97DBD714-836A-43D2-982F-E4569D4516E1}">
      <dgm:prSet/>
      <dgm:spPr/>
      <dgm:t>
        <a:bodyPr/>
        <a:lstStyle/>
        <a:p>
          <a:endParaRPr lang="zh-CN" altLang="en-US"/>
        </a:p>
      </dgm:t>
    </dgm:pt>
    <dgm:pt modelId="{BCEC0D16-68A1-4E65-B911-9C55246FE87E}" type="sibTrans" cxnId="{97DBD714-836A-43D2-982F-E4569D4516E1}">
      <dgm:prSet/>
      <dgm:spPr/>
      <dgm:t>
        <a:bodyPr/>
        <a:lstStyle/>
        <a:p>
          <a:endParaRPr lang="zh-CN" altLang="en-US"/>
        </a:p>
      </dgm:t>
    </dgm:pt>
    <dgm:pt modelId="{741B92A8-F7B8-481B-9DE1-BDB3A58348E8}">
      <dgm:prSet phldrT="[文本]" custT="1"/>
      <dgm:spPr/>
      <dgm:t>
        <a:bodyPr/>
        <a:lstStyle/>
        <a:p>
          <a:r>
            <a:rPr lang="en-US" altLang="zh-CN" sz="2000" dirty="0"/>
            <a:t>2015</a:t>
          </a:r>
          <a:endParaRPr lang="zh-CN" altLang="en-US" sz="2000" dirty="0"/>
        </a:p>
      </dgm:t>
    </dgm:pt>
    <dgm:pt modelId="{1E37D90C-E607-4159-BCD6-AED7512B6A3B}" type="parTrans" cxnId="{04F6A828-C98F-46BD-ABE3-1CD003E36963}">
      <dgm:prSet/>
      <dgm:spPr/>
      <dgm:t>
        <a:bodyPr/>
        <a:lstStyle/>
        <a:p>
          <a:endParaRPr lang="zh-CN" altLang="en-US"/>
        </a:p>
      </dgm:t>
    </dgm:pt>
    <dgm:pt modelId="{AE30A55C-723F-46BF-94FF-0BBCB46C2BD8}" type="sibTrans" cxnId="{04F6A828-C98F-46BD-ABE3-1CD003E36963}">
      <dgm:prSet/>
      <dgm:spPr/>
      <dgm:t>
        <a:bodyPr/>
        <a:lstStyle/>
        <a:p>
          <a:endParaRPr lang="zh-CN" altLang="en-US"/>
        </a:p>
      </dgm:t>
    </dgm:pt>
    <dgm:pt modelId="{7D266DB2-C7D1-4279-84F2-B5AA8912CC3E}">
      <dgm:prSet phldrT="[文本]" custT="1"/>
      <dgm:spPr/>
      <dgm:t>
        <a:bodyPr/>
        <a:lstStyle/>
        <a:p>
          <a:r>
            <a:rPr lang="en-US" altLang="zh-CN" sz="2000" dirty="0"/>
            <a:t>2016</a:t>
          </a:r>
          <a:endParaRPr lang="zh-CN" altLang="en-US" sz="2000" dirty="0"/>
        </a:p>
      </dgm:t>
    </dgm:pt>
    <dgm:pt modelId="{582DF748-01BD-4323-8C1D-E7931094B1C5}" type="parTrans" cxnId="{79380421-C707-4E7C-B147-B19891DDDDA2}">
      <dgm:prSet/>
      <dgm:spPr/>
      <dgm:t>
        <a:bodyPr/>
        <a:lstStyle/>
        <a:p>
          <a:endParaRPr lang="zh-CN" altLang="en-US"/>
        </a:p>
      </dgm:t>
    </dgm:pt>
    <dgm:pt modelId="{F8E16059-1BE6-4FF5-B892-B373E06851AF}" type="sibTrans" cxnId="{79380421-C707-4E7C-B147-B19891DDDDA2}">
      <dgm:prSet/>
      <dgm:spPr/>
      <dgm:t>
        <a:bodyPr/>
        <a:lstStyle/>
        <a:p>
          <a:endParaRPr lang="zh-CN" altLang="en-US"/>
        </a:p>
      </dgm:t>
    </dgm:pt>
    <dgm:pt modelId="{8B115278-B90E-4E47-A02D-D16B409B1395}">
      <dgm:prSet phldrT="[文本]" custT="1"/>
      <dgm:spPr/>
      <dgm:t>
        <a:bodyPr/>
        <a:lstStyle/>
        <a:p>
          <a:r>
            <a:rPr lang="en-US" altLang="zh-CN" sz="2000" dirty="0"/>
            <a:t>2017</a:t>
          </a:r>
          <a:endParaRPr lang="zh-CN" altLang="en-US" sz="2000" dirty="0"/>
        </a:p>
      </dgm:t>
    </dgm:pt>
    <dgm:pt modelId="{DD8BE7E2-0DB4-4CF4-AF13-782EA1895817}" type="parTrans" cxnId="{ABA4E303-16DA-4A7F-8778-3EB98438A5F9}">
      <dgm:prSet/>
      <dgm:spPr/>
      <dgm:t>
        <a:bodyPr/>
        <a:lstStyle/>
        <a:p>
          <a:endParaRPr lang="zh-CN" altLang="en-US"/>
        </a:p>
      </dgm:t>
    </dgm:pt>
    <dgm:pt modelId="{90937C85-3929-4C46-ACDC-C056D25762FA}" type="sibTrans" cxnId="{ABA4E303-16DA-4A7F-8778-3EB98438A5F9}">
      <dgm:prSet/>
      <dgm:spPr/>
      <dgm:t>
        <a:bodyPr/>
        <a:lstStyle/>
        <a:p>
          <a:endParaRPr lang="zh-CN" altLang="en-US"/>
        </a:p>
      </dgm:t>
    </dgm:pt>
    <dgm:pt modelId="{79034017-3C32-4AEC-A039-9C66A2FD5D36}" type="pres">
      <dgm:prSet presAssocID="{00D73CEA-99AE-4938-B2F5-8D5EF5D2E9D0}" presName="arrowDiagram" presStyleCnt="0">
        <dgm:presLayoutVars>
          <dgm:chMax val="5"/>
          <dgm:dir/>
          <dgm:resizeHandles val="exact"/>
        </dgm:presLayoutVars>
      </dgm:prSet>
      <dgm:spPr/>
      <dgm:t>
        <a:bodyPr/>
        <a:lstStyle/>
        <a:p>
          <a:endParaRPr lang="zh-CN" altLang="en-US"/>
        </a:p>
      </dgm:t>
    </dgm:pt>
    <dgm:pt modelId="{A8F2020C-DD88-4096-87F2-4465E24F3967}" type="pres">
      <dgm:prSet presAssocID="{00D73CEA-99AE-4938-B2F5-8D5EF5D2E9D0}" presName="arrow" presStyleLbl="bgShp" presStyleIdx="0" presStyleCnt="1" custLinFactNeighborX="-2193"/>
      <dgm:spPr/>
    </dgm:pt>
    <dgm:pt modelId="{F189D859-DEA9-4733-AFC0-5DDAC2EDCBDA}" type="pres">
      <dgm:prSet presAssocID="{00D73CEA-99AE-4938-B2F5-8D5EF5D2E9D0}" presName="arrowDiagram5" presStyleCnt="0"/>
      <dgm:spPr/>
    </dgm:pt>
    <dgm:pt modelId="{3633EED3-33A7-44AE-87FF-CDCBE5B5E0A6}" type="pres">
      <dgm:prSet presAssocID="{0EE6BB2D-EE20-4632-B3B6-D6689B0E5B24}" presName="bullet5a" presStyleLbl="node1" presStyleIdx="0" presStyleCnt="5" custScaleX="363610" custScaleY="363610" custLinFactNeighborX="-83994" custLinFactNeighborY="-47309"/>
      <dgm:spPr/>
    </dgm:pt>
    <dgm:pt modelId="{6C376196-4194-4702-98A8-24BF32AFE21F}" type="pres">
      <dgm:prSet presAssocID="{0EE6BB2D-EE20-4632-B3B6-D6689B0E5B24}" presName="textBox5a" presStyleLbl="revTx" presStyleIdx="0" presStyleCnt="5" custScaleY="34464" custLinFactNeighborX="-51311" custLinFactNeighborY="-52437">
        <dgm:presLayoutVars>
          <dgm:bulletEnabled val="1"/>
        </dgm:presLayoutVars>
      </dgm:prSet>
      <dgm:spPr/>
      <dgm:t>
        <a:bodyPr/>
        <a:lstStyle/>
        <a:p>
          <a:endParaRPr lang="zh-CN" altLang="en-US"/>
        </a:p>
      </dgm:t>
    </dgm:pt>
    <dgm:pt modelId="{073B712D-C199-4E24-88BC-DAF951C59378}" type="pres">
      <dgm:prSet presAssocID="{3E1403FD-5DAC-458C-A15B-C32232C06DB9}" presName="bullet5b" presStyleLbl="node1" presStyleIdx="1" presStyleCnt="5" custScaleX="245618" custScaleY="245616" custLinFactNeighborX="-7224" custLinFactNeighborY="-43348"/>
      <dgm:spPr/>
    </dgm:pt>
    <dgm:pt modelId="{1EE30D2D-AB8E-40F9-A660-94B917B2E4A7}" type="pres">
      <dgm:prSet presAssocID="{3E1403FD-5DAC-458C-A15B-C32232C06DB9}" presName="textBox5b" presStyleLbl="revTx" presStyleIdx="1" presStyleCnt="5" custScaleY="84823" custLinFactNeighborX="-36528" custLinFactNeighborY="-20294">
        <dgm:presLayoutVars>
          <dgm:bulletEnabled val="1"/>
        </dgm:presLayoutVars>
      </dgm:prSet>
      <dgm:spPr/>
      <dgm:t>
        <a:bodyPr/>
        <a:lstStyle/>
        <a:p>
          <a:endParaRPr lang="zh-CN" altLang="en-US"/>
        </a:p>
      </dgm:t>
    </dgm:pt>
    <dgm:pt modelId="{375FEDAE-4F31-4951-9B12-E5242F45D488}" type="pres">
      <dgm:prSet presAssocID="{741B92A8-F7B8-481B-9DE1-BDB3A58348E8}" presName="bullet5c" presStyleLbl="node1" presStyleIdx="2" presStyleCnt="5" custScaleX="184186" custScaleY="184186" custLinFactNeighborX="44875" custLinFactNeighborY="-35145"/>
      <dgm:spPr/>
    </dgm:pt>
    <dgm:pt modelId="{3CB06748-6B14-4DE4-9EB5-0ACFDD73DBA2}" type="pres">
      <dgm:prSet presAssocID="{741B92A8-F7B8-481B-9DE1-BDB3A58348E8}" presName="textBox5c" presStyleLbl="revTx" presStyleIdx="2" presStyleCnt="5" custScaleY="53662" custLinFactNeighborX="-22289" custLinFactNeighborY="-32721">
        <dgm:presLayoutVars>
          <dgm:bulletEnabled val="1"/>
        </dgm:presLayoutVars>
      </dgm:prSet>
      <dgm:spPr/>
      <dgm:t>
        <a:bodyPr/>
        <a:lstStyle/>
        <a:p>
          <a:endParaRPr lang="zh-CN" altLang="en-US"/>
        </a:p>
      </dgm:t>
    </dgm:pt>
    <dgm:pt modelId="{DB092658-B2FE-42C9-84D1-3CD5FB413FFE}" type="pres">
      <dgm:prSet presAssocID="{7D266DB2-C7D1-4279-84F2-B5AA8912CC3E}" presName="bullet5d" presStyleLbl="node1" presStyleIdx="3" presStyleCnt="5" custScaleX="138742" custScaleY="138742" custLinFactNeighborX="38742" custLinFactNeighborY="-20447"/>
      <dgm:spPr>
        <a:solidFill>
          <a:schemeClr val="accent5">
            <a:lumMod val="40000"/>
            <a:lumOff val="60000"/>
          </a:schemeClr>
        </a:solidFill>
      </dgm:spPr>
    </dgm:pt>
    <dgm:pt modelId="{CE7A6FF5-067C-423F-9DFB-68C7D5FD382A}" type="pres">
      <dgm:prSet presAssocID="{7D266DB2-C7D1-4279-84F2-B5AA8912CC3E}" presName="textBox5d" presStyleLbl="revTx" presStyleIdx="3" presStyleCnt="5" custScaleY="72099" custLinFactNeighborX="-23119" custLinFactNeighborY="-20994">
        <dgm:presLayoutVars>
          <dgm:bulletEnabled val="1"/>
        </dgm:presLayoutVars>
      </dgm:prSet>
      <dgm:spPr/>
      <dgm:t>
        <a:bodyPr/>
        <a:lstStyle/>
        <a:p>
          <a:endParaRPr lang="zh-CN" altLang="en-US"/>
        </a:p>
      </dgm:t>
    </dgm:pt>
    <dgm:pt modelId="{39F9B077-D623-4FA7-A414-6DD285EB3BBB}" type="pres">
      <dgm:prSet presAssocID="{8B115278-B90E-4E47-A02D-D16B409B1395}" presName="bullet5e" presStyleLbl="node1" presStyleIdx="4" presStyleCnt="5" custScaleX="108886" custScaleY="108886" custLinFactNeighborX="65146" custLinFactNeighborY="-10073"/>
      <dgm:spPr>
        <a:solidFill>
          <a:schemeClr val="accent6">
            <a:lumMod val="60000"/>
            <a:lumOff val="40000"/>
          </a:schemeClr>
        </a:solidFill>
      </dgm:spPr>
    </dgm:pt>
    <dgm:pt modelId="{DE15970D-FF1E-4B3F-A9F7-63A1B9B8E404}" type="pres">
      <dgm:prSet presAssocID="{8B115278-B90E-4E47-A02D-D16B409B1395}" presName="textBox5e" presStyleLbl="revTx" presStyleIdx="4" presStyleCnt="5" custLinFactNeighborX="-13048" custLinFactNeighborY="-5555">
        <dgm:presLayoutVars>
          <dgm:bulletEnabled val="1"/>
        </dgm:presLayoutVars>
      </dgm:prSet>
      <dgm:spPr/>
      <dgm:t>
        <a:bodyPr/>
        <a:lstStyle/>
        <a:p>
          <a:endParaRPr lang="zh-CN" altLang="en-US"/>
        </a:p>
      </dgm:t>
    </dgm:pt>
  </dgm:ptLst>
  <dgm:cxnLst>
    <dgm:cxn modelId="{ABA4E303-16DA-4A7F-8778-3EB98438A5F9}" srcId="{00D73CEA-99AE-4938-B2F5-8D5EF5D2E9D0}" destId="{8B115278-B90E-4E47-A02D-D16B409B1395}" srcOrd="4" destOrd="0" parTransId="{DD8BE7E2-0DB4-4CF4-AF13-782EA1895817}" sibTransId="{90937C85-3929-4C46-ACDC-C056D25762FA}"/>
    <dgm:cxn modelId="{04F6A828-C98F-46BD-ABE3-1CD003E36963}" srcId="{00D73CEA-99AE-4938-B2F5-8D5EF5D2E9D0}" destId="{741B92A8-F7B8-481B-9DE1-BDB3A58348E8}" srcOrd="2" destOrd="0" parTransId="{1E37D90C-E607-4159-BCD6-AED7512B6A3B}" sibTransId="{AE30A55C-723F-46BF-94FF-0BBCB46C2BD8}"/>
    <dgm:cxn modelId="{79380421-C707-4E7C-B147-B19891DDDDA2}" srcId="{00D73CEA-99AE-4938-B2F5-8D5EF5D2E9D0}" destId="{7D266DB2-C7D1-4279-84F2-B5AA8912CC3E}" srcOrd="3" destOrd="0" parTransId="{582DF748-01BD-4323-8C1D-E7931094B1C5}" sibTransId="{F8E16059-1BE6-4FF5-B892-B373E06851AF}"/>
    <dgm:cxn modelId="{6064E1A5-9457-480A-B067-D4A13909D0B3}" type="presOf" srcId="{0EE6BB2D-EE20-4632-B3B6-D6689B0E5B24}" destId="{6C376196-4194-4702-98A8-24BF32AFE21F}" srcOrd="0" destOrd="0" presId="urn:microsoft.com/office/officeart/2005/8/layout/arrow2"/>
    <dgm:cxn modelId="{A4E81DEC-88A9-45F5-B6D1-1C233676D70D}" srcId="{00D73CEA-99AE-4938-B2F5-8D5EF5D2E9D0}" destId="{0EE6BB2D-EE20-4632-B3B6-D6689B0E5B24}" srcOrd="0" destOrd="0" parTransId="{6503E279-B6FF-48B8-8969-E251BCE2B92C}" sibTransId="{59EFE127-6E0F-4CE8-8A61-C2BB6B1E7B43}"/>
    <dgm:cxn modelId="{C1B5D091-D7D7-48C0-88D5-25854A894AFB}" type="presOf" srcId="{7D266DB2-C7D1-4279-84F2-B5AA8912CC3E}" destId="{CE7A6FF5-067C-423F-9DFB-68C7D5FD382A}" srcOrd="0" destOrd="0" presId="urn:microsoft.com/office/officeart/2005/8/layout/arrow2"/>
    <dgm:cxn modelId="{6308B6D0-C0BE-4B14-870B-918ABCE67679}" type="presOf" srcId="{8B115278-B90E-4E47-A02D-D16B409B1395}" destId="{DE15970D-FF1E-4B3F-A9F7-63A1B9B8E404}" srcOrd="0" destOrd="0" presId="urn:microsoft.com/office/officeart/2005/8/layout/arrow2"/>
    <dgm:cxn modelId="{D93A0CFC-5E38-46DB-B6D3-8C431FA87225}" type="presOf" srcId="{00D73CEA-99AE-4938-B2F5-8D5EF5D2E9D0}" destId="{79034017-3C32-4AEC-A039-9C66A2FD5D36}" srcOrd="0" destOrd="0" presId="urn:microsoft.com/office/officeart/2005/8/layout/arrow2"/>
    <dgm:cxn modelId="{997E7D90-755A-4BBB-A6AA-D71C372D400F}" type="presOf" srcId="{741B92A8-F7B8-481B-9DE1-BDB3A58348E8}" destId="{3CB06748-6B14-4DE4-9EB5-0ACFDD73DBA2}" srcOrd="0" destOrd="0" presId="urn:microsoft.com/office/officeart/2005/8/layout/arrow2"/>
    <dgm:cxn modelId="{AB77ACD4-DDB6-4CAA-B591-17046ECCBC45}" type="presOf" srcId="{3E1403FD-5DAC-458C-A15B-C32232C06DB9}" destId="{1EE30D2D-AB8E-40F9-A660-94B917B2E4A7}" srcOrd="0" destOrd="0" presId="urn:microsoft.com/office/officeart/2005/8/layout/arrow2"/>
    <dgm:cxn modelId="{97DBD714-836A-43D2-982F-E4569D4516E1}" srcId="{00D73CEA-99AE-4938-B2F5-8D5EF5D2E9D0}" destId="{3E1403FD-5DAC-458C-A15B-C32232C06DB9}" srcOrd="1" destOrd="0" parTransId="{36C9B8AF-5F3B-455E-868C-3867108AA00D}" sibTransId="{BCEC0D16-68A1-4E65-B911-9C55246FE87E}"/>
    <dgm:cxn modelId="{B54AD5F0-C132-4A8B-BBBA-9D1B0873AB9E}" type="presParOf" srcId="{79034017-3C32-4AEC-A039-9C66A2FD5D36}" destId="{A8F2020C-DD88-4096-87F2-4465E24F3967}" srcOrd="0" destOrd="0" presId="urn:microsoft.com/office/officeart/2005/8/layout/arrow2"/>
    <dgm:cxn modelId="{E106FD09-7DEA-4517-BCD5-E5B9208199BE}" type="presParOf" srcId="{79034017-3C32-4AEC-A039-9C66A2FD5D36}" destId="{F189D859-DEA9-4733-AFC0-5DDAC2EDCBDA}" srcOrd="1" destOrd="0" presId="urn:microsoft.com/office/officeart/2005/8/layout/arrow2"/>
    <dgm:cxn modelId="{194BE746-093F-43C1-808D-B14F5D40B0CA}" type="presParOf" srcId="{F189D859-DEA9-4733-AFC0-5DDAC2EDCBDA}" destId="{3633EED3-33A7-44AE-87FF-CDCBE5B5E0A6}" srcOrd="0" destOrd="0" presId="urn:microsoft.com/office/officeart/2005/8/layout/arrow2"/>
    <dgm:cxn modelId="{05C12940-F056-4236-A37C-15CC8F16FF4D}" type="presParOf" srcId="{F189D859-DEA9-4733-AFC0-5DDAC2EDCBDA}" destId="{6C376196-4194-4702-98A8-24BF32AFE21F}" srcOrd="1" destOrd="0" presId="urn:microsoft.com/office/officeart/2005/8/layout/arrow2"/>
    <dgm:cxn modelId="{287166C4-BFBA-40A2-9E33-63B8FB51CF70}" type="presParOf" srcId="{F189D859-DEA9-4733-AFC0-5DDAC2EDCBDA}" destId="{073B712D-C199-4E24-88BC-DAF951C59378}" srcOrd="2" destOrd="0" presId="urn:microsoft.com/office/officeart/2005/8/layout/arrow2"/>
    <dgm:cxn modelId="{CFB0926E-703D-4830-8C4E-FC37BAD8F76C}" type="presParOf" srcId="{F189D859-DEA9-4733-AFC0-5DDAC2EDCBDA}" destId="{1EE30D2D-AB8E-40F9-A660-94B917B2E4A7}" srcOrd="3" destOrd="0" presId="urn:microsoft.com/office/officeart/2005/8/layout/arrow2"/>
    <dgm:cxn modelId="{73CE5D5C-575A-423F-93CE-CE48DB98D143}" type="presParOf" srcId="{F189D859-DEA9-4733-AFC0-5DDAC2EDCBDA}" destId="{375FEDAE-4F31-4951-9B12-E5242F45D488}" srcOrd="4" destOrd="0" presId="urn:microsoft.com/office/officeart/2005/8/layout/arrow2"/>
    <dgm:cxn modelId="{22859479-5DC9-4643-AF70-172551447576}" type="presParOf" srcId="{F189D859-DEA9-4733-AFC0-5DDAC2EDCBDA}" destId="{3CB06748-6B14-4DE4-9EB5-0ACFDD73DBA2}" srcOrd="5" destOrd="0" presId="urn:microsoft.com/office/officeart/2005/8/layout/arrow2"/>
    <dgm:cxn modelId="{EACD2E04-C6F9-4390-A86E-B09BEE48C092}" type="presParOf" srcId="{F189D859-DEA9-4733-AFC0-5DDAC2EDCBDA}" destId="{DB092658-B2FE-42C9-84D1-3CD5FB413FFE}" srcOrd="6" destOrd="0" presId="urn:microsoft.com/office/officeart/2005/8/layout/arrow2"/>
    <dgm:cxn modelId="{E4044CF5-C385-48F2-BBA4-DE7AADF0C62F}" type="presParOf" srcId="{F189D859-DEA9-4733-AFC0-5DDAC2EDCBDA}" destId="{CE7A6FF5-067C-423F-9DFB-68C7D5FD382A}" srcOrd="7" destOrd="0" presId="urn:microsoft.com/office/officeart/2005/8/layout/arrow2"/>
    <dgm:cxn modelId="{95647108-9AD1-4189-9966-FBDFFB1D6E35}" type="presParOf" srcId="{F189D859-DEA9-4733-AFC0-5DDAC2EDCBDA}" destId="{39F9B077-D623-4FA7-A414-6DD285EB3BBB}" srcOrd="8" destOrd="0" presId="urn:microsoft.com/office/officeart/2005/8/layout/arrow2"/>
    <dgm:cxn modelId="{5AB13E58-BAA3-45B2-8A01-5A219B364464}" type="presParOf" srcId="{F189D859-DEA9-4733-AFC0-5DDAC2EDCBDA}" destId="{DE15970D-FF1E-4B3F-A9F7-63A1B9B8E404}" srcOrd="9"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41C7B88-EB79-4936-921B-870B86F8A33D}" type="doc">
      <dgm:prSet loTypeId="urn:microsoft.com/office/officeart/2005/8/layout/StepDownProcess" loCatId="process" qsTypeId="urn:microsoft.com/office/officeart/2005/8/quickstyle/simple5" qsCatId="simple" csTypeId="urn:microsoft.com/office/officeart/2005/8/colors/colorful3" csCatId="colorful" phldr="1"/>
      <dgm:spPr/>
      <dgm:t>
        <a:bodyPr/>
        <a:lstStyle/>
        <a:p>
          <a:endParaRPr lang="zh-CN" altLang="en-US"/>
        </a:p>
      </dgm:t>
    </dgm:pt>
    <dgm:pt modelId="{923E2A26-D528-41F7-A083-ACB65595520E}">
      <dgm:prSet phldrT="[文本]" custT="1"/>
      <dgm:spPr/>
      <dgm:t>
        <a:bodyPr/>
        <a:lstStyle/>
        <a:p>
          <a:r>
            <a:rPr lang="zh-CN" altLang="en-US" sz="2400" dirty="0">
              <a:latin typeface="华文隶书" panose="02010800040101010101" pitchFamily="2" charset="-122"/>
              <a:ea typeface="华文隶书" panose="02010800040101010101" pitchFamily="2" charset="-122"/>
            </a:rPr>
            <a:t>关键行业确认</a:t>
          </a:r>
        </a:p>
      </dgm:t>
    </dgm:pt>
    <dgm:pt modelId="{9B72E937-A2F7-4A9E-BDFA-2CFC669ADCE6}" type="parTrans" cxnId="{2E79939B-7F23-4A27-B6F4-9CFDDCE5E767}">
      <dgm:prSet/>
      <dgm:spPr/>
      <dgm:t>
        <a:bodyPr/>
        <a:lstStyle/>
        <a:p>
          <a:endParaRPr lang="zh-CN" altLang="en-US"/>
        </a:p>
      </dgm:t>
    </dgm:pt>
    <dgm:pt modelId="{D92E838F-18D0-4E8C-9E83-77F68731DD34}" type="sibTrans" cxnId="{2E79939B-7F23-4A27-B6F4-9CFDDCE5E767}">
      <dgm:prSet/>
      <dgm:spPr/>
      <dgm:t>
        <a:bodyPr/>
        <a:lstStyle/>
        <a:p>
          <a:endParaRPr lang="zh-CN" altLang="en-US"/>
        </a:p>
      </dgm:t>
    </dgm:pt>
    <dgm:pt modelId="{530CC094-B1BC-4C53-B25E-E54858EEE467}">
      <dgm:prSet phldrT="[文本]" custT="1"/>
      <dgm:spPr/>
      <dgm:t>
        <a:bodyPr/>
        <a:lstStyle/>
        <a:p>
          <a:r>
            <a:rPr lang="zh-CN" altLang="en-US" sz="2400" dirty="0">
              <a:latin typeface="华文隶书" panose="02010800040101010101" pitchFamily="2" charset="-122"/>
              <a:ea typeface="华文隶书" panose="02010800040101010101" pitchFamily="2" charset="-122"/>
            </a:rPr>
            <a:t>关键服务确认</a:t>
          </a:r>
        </a:p>
      </dgm:t>
    </dgm:pt>
    <dgm:pt modelId="{8F90B11E-E5FE-431D-99F0-8EADBDBA3C44}" type="parTrans" cxnId="{6F258F7E-776C-49E5-88BC-39F7E21D9EDB}">
      <dgm:prSet/>
      <dgm:spPr/>
      <dgm:t>
        <a:bodyPr/>
        <a:lstStyle/>
        <a:p>
          <a:endParaRPr lang="zh-CN" altLang="en-US"/>
        </a:p>
      </dgm:t>
    </dgm:pt>
    <dgm:pt modelId="{61FF99CD-9334-4D70-86E5-C57602A7043C}" type="sibTrans" cxnId="{6F258F7E-776C-49E5-88BC-39F7E21D9EDB}">
      <dgm:prSet/>
      <dgm:spPr/>
      <dgm:t>
        <a:bodyPr/>
        <a:lstStyle/>
        <a:p>
          <a:endParaRPr lang="zh-CN" altLang="en-US"/>
        </a:p>
      </dgm:t>
    </dgm:pt>
    <dgm:pt modelId="{C24257FB-6674-46FF-9BCF-36B32F9DA3C0}">
      <dgm:prSet phldrT="[文本]" custT="1"/>
      <dgm:spPr/>
      <dgm:t>
        <a:bodyPr/>
        <a:lstStyle/>
        <a:p>
          <a:r>
            <a:rPr lang="zh-CN" altLang="en-US" sz="2400" dirty="0">
              <a:latin typeface="华文隶书" panose="02010800040101010101" pitchFamily="2" charset="-122"/>
              <a:ea typeface="华文隶书" panose="02010800040101010101" pitchFamily="2" charset="-122"/>
            </a:rPr>
            <a:t>支持关键服务的</a:t>
          </a:r>
          <a:r>
            <a:rPr lang="en-US" altLang="zh-CN" sz="2400" dirty="0">
              <a:latin typeface="华文隶书" panose="02010800040101010101" pitchFamily="2" charset="-122"/>
              <a:ea typeface="华文隶书" panose="02010800040101010101" pitchFamily="2" charset="-122"/>
            </a:rPr>
            <a:t>CII</a:t>
          </a:r>
          <a:r>
            <a:rPr lang="zh-CN" altLang="en-US" sz="2400" dirty="0">
              <a:latin typeface="华文隶书" panose="02010800040101010101" pitchFamily="2" charset="-122"/>
              <a:ea typeface="华文隶书" panose="02010800040101010101" pitchFamily="2" charset="-122"/>
            </a:rPr>
            <a:t>资产确认</a:t>
          </a:r>
        </a:p>
      </dgm:t>
    </dgm:pt>
    <dgm:pt modelId="{DB5689AD-EF33-4306-B9B8-FEEE008304DB}" type="parTrans" cxnId="{B4179A40-5278-45DD-B6B2-D38E9659C885}">
      <dgm:prSet/>
      <dgm:spPr/>
      <dgm:t>
        <a:bodyPr/>
        <a:lstStyle/>
        <a:p>
          <a:endParaRPr lang="zh-CN" altLang="en-US"/>
        </a:p>
      </dgm:t>
    </dgm:pt>
    <dgm:pt modelId="{0CDF5EE1-258E-4E84-92B9-A7CC53D5043A}" type="sibTrans" cxnId="{B4179A40-5278-45DD-B6B2-D38E9659C885}">
      <dgm:prSet/>
      <dgm:spPr/>
      <dgm:t>
        <a:bodyPr/>
        <a:lstStyle/>
        <a:p>
          <a:endParaRPr lang="zh-CN" altLang="en-US"/>
        </a:p>
      </dgm:t>
    </dgm:pt>
    <dgm:pt modelId="{8758CFF8-4B23-4976-B4A5-EAEDC895D636}" type="pres">
      <dgm:prSet presAssocID="{041C7B88-EB79-4936-921B-870B86F8A33D}" presName="rootnode" presStyleCnt="0">
        <dgm:presLayoutVars>
          <dgm:chMax/>
          <dgm:chPref/>
          <dgm:dir/>
          <dgm:animLvl val="lvl"/>
        </dgm:presLayoutVars>
      </dgm:prSet>
      <dgm:spPr/>
      <dgm:t>
        <a:bodyPr/>
        <a:lstStyle/>
        <a:p>
          <a:endParaRPr lang="zh-CN" altLang="en-US"/>
        </a:p>
      </dgm:t>
    </dgm:pt>
    <dgm:pt modelId="{40BCCFD8-76F4-4083-8AFE-203680CBBE2A}" type="pres">
      <dgm:prSet presAssocID="{923E2A26-D528-41F7-A083-ACB65595520E}" presName="composite" presStyleCnt="0"/>
      <dgm:spPr/>
    </dgm:pt>
    <dgm:pt modelId="{2319334B-102B-4F3C-9C12-622F7D410A3D}" type="pres">
      <dgm:prSet presAssocID="{923E2A26-D528-41F7-A083-ACB65595520E}" presName="bentUpArrow1" presStyleLbl="alignImgPlace1" presStyleIdx="0" presStyleCnt="2"/>
      <dgm:spPr/>
    </dgm:pt>
    <dgm:pt modelId="{96799E1C-7FE7-4F3A-8559-DBF42EC586BC}" type="pres">
      <dgm:prSet presAssocID="{923E2A26-D528-41F7-A083-ACB65595520E}" presName="ParentText" presStyleLbl="node1" presStyleIdx="0" presStyleCnt="3">
        <dgm:presLayoutVars>
          <dgm:chMax val="1"/>
          <dgm:chPref val="1"/>
          <dgm:bulletEnabled val="1"/>
        </dgm:presLayoutVars>
      </dgm:prSet>
      <dgm:spPr/>
      <dgm:t>
        <a:bodyPr/>
        <a:lstStyle/>
        <a:p>
          <a:endParaRPr lang="zh-CN" altLang="en-US"/>
        </a:p>
      </dgm:t>
    </dgm:pt>
    <dgm:pt modelId="{36BBBB2D-E61D-49C3-AFDD-EFF8CFCA4C8C}" type="pres">
      <dgm:prSet presAssocID="{923E2A26-D528-41F7-A083-ACB65595520E}" presName="ChildText" presStyleLbl="revTx" presStyleIdx="0" presStyleCnt="2">
        <dgm:presLayoutVars>
          <dgm:chMax val="0"/>
          <dgm:chPref val="0"/>
          <dgm:bulletEnabled val="1"/>
        </dgm:presLayoutVars>
      </dgm:prSet>
      <dgm:spPr/>
    </dgm:pt>
    <dgm:pt modelId="{9E74A355-8367-4A31-B9CE-C5D8A2765B05}" type="pres">
      <dgm:prSet presAssocID="{D92E838F-18D0-4E8C-9E83-77F68731DD34}" presName="sibTrans" presStyleCnt="0"/>
      <dgm:spPr/>
    </dgm:pt>
    <dgm:pt modelId="{A4ECB96B-4481-4639-86C9-A4E4CAA2CD58}" type="pres">
      <dgm:prSet presAssocID="{530CC094-B1BC-4C53-B25E-E54858EEE467}" presName="composite" presStyleCnt="0"/>
      <dgm:spPr/>
    </dgm:pt>
    <dgm:pt modelId="{06D8EAE3-B972-4DB4-9DF6-F125109FC3F4}" type="pres">
      <dgm:prSet presAssocID="{530CC094-B1BC-4C53-B25E-E54858EEE467}" presName="bentUpArrow1" presStyleLbl="alignImgPlace1" presStyleIdx="1" presStyleCnt="2"/>
      <dgm:spPr/>
    </dgm:pt>
    <dgm:pt modelId="{ED37E707-7419-498F-B0D4-561F33DDDB60}" type="pres">
      <dgm:prSet presAssocID="{530CC094-B1BC-4C53-B25E-E54858EEE467}" presName="ParentText" presStyleLbl="node1" presStyleIdx="1" presStyleCnt="3">
        <dgm:presLayoutVars>
          <dgm:chMax val="1"/>
          <dgm:chPref val="1"/>
          <dgm:bulletEnabled val="1"/>
        </dgm:presLayoutVars>
      </dgm:prSet>
      <dgm:spPr/>
      <dgm:t>
        <a:bodyPr/>
        <a:lstStyle/>
        <a:p>
          <a:endParaRPr lang="zh-CN" altLang="en-US"/>
        </a:p>
      </dgm:t>
    </dgm:pt>
    <dgm:pt modelId="{928F55BF-D63F-49E4-B555-D901073347F5}" type="pres">
      <dgm:prSet presAssocID="{530CC094-B1BC-4C53-B25E-E54858EEE467}" presName="ChildText" presStyleLbl="revTx" presStyleIdx="1" presStyleCnt="2">
        <dgm:presLayoutVars>
          <dgm:chMax val="0"/>
          <dgm:chPref val="0"/>
          <dgm:bulletEnabled val="1"/>
        </dgm:presLayoutVars>
      </dgm:prSet>
      <dgm:spPr/>
    </dgm:pt>
    <dgm:pt modelId="{6AB6108B-F55B-4AE0-85AC-A55F3749D95A}" type="pres">
      <dgm:prSet presAssocID="{61FF99CD-9334-4D70-86E5-C57602A7043C}" presName="sibTrans" presStyleCnt="0"/>
      <dgm:spPr/>
    </dgm:pt>
    <dgm:pt modelId="{28B2590C-3C77-4789-9940-C2F9BA8D557A}" type="pres">
      <dgm:prSet presAssocID="{C24257FB-6674-46FF-9BCF-36B32F9DA3C0}" presName="composite" presStyleCnt="0"/>
      <dgm:spPr/>
    </dgm:pt>
    <dgm:pt modelId="{AAA37AB5-98FF-4E68-B324-97DDDCF2AE10}" type="pres">
      <dgm:prSet presAssocID="{C24257FB-6674-46FF-9BCF-36B32F9DA3C0}" presName="ParentText" presStyleLbl="node1" presStyleIdx="2" presStyleCnt="3" custScaleX="132496">
        <dgm:presLayoutVars>
          <dgm:chMax val="1"/>
          <dgm:chPref val="1"/>
          <dgm:bulletEnabled val="1"/>
        </dgm:presLayoutVars>
      </dgm:prSet>
      <dgm:spPr/>
      <dgm:t>
        <a:bodyPr/>
        <a:lstStyle/>
        <a:p>
          <a:endParaRPr lang="zh-CN" altLang="en-US"/>
        </a:p>
      </dgm:t>
    </dgm:pt>
  </dgm:ptLst>
  <dgm:cxnLst>
    <dgm:cxn modelId="{A2DAE552-C266-4CCD-B467-F17516E7E343}" type="presOf" srcId="{530CC094-B1BC-4C53-B25E-E54858EEE467}" destId="{ED37E707-7419-498F-B0D4-561F33DDDB60}" srcOrd="0" destOrd="0" presId="urn:microsoft.com/office/officeart/2005/8/layout/StepDownProcess"/>
    <dgm:cxn modelId="{2E79939B-7F23-4A27-B6F4-9CFDDCE5E767}" srcId="{041C7B88-EB79-4936-921B-870B86F8A33D}" destId="{923E2A26-D528-41F7-A083-ACB65595520E}" srcOrd="0" destOrd="0" parTransId="{9B72E937-A2F7-4A9E-BDFA-2CFC669ADCE6}" sibTransId="{D92E838F-18D0-4E8C-9E83-77F68731DD34}"/>
    <dgm:cxn modelId="{6F258F7E-776C-49E5-88BC-39F7E21D9EDB}" srcId="{041C7B88-EB79-4936-921B-870B86F8A33D}" destId="{530CC094-B1BC-4C53-B25E-E54858EEE467}" srcOrd="1" destOrd="0" parTransId="{8F90B11E-E5FE-431D-99F0-8EADBDBA3C44}" sibTransId="{61FF99CD-9334-4D70-86E5-C57602A7043C}"/>
    <dgm:cxn modelId="{33FBE84E-8789-43BA-859D-B5B9A0AF4BB9}" type="presOf" srcId="{923E2A26-D528-41F7-A083-ACB65595520E}" destId="{96799E1C-7FE7-4F3A-8559-DBF42EC586BC}" srcOrd="0" destOrd="0" presId="urn:microsoft.com/office/officeart/2005/8/layout/StepDownProcess"/>
    <dgm:cxn modelId="{B4179A40-5278-45DD-B6B2-D38E9659C885}" srcId="{041C7B88-EB79-4936-921B-870B86F8A33D}" destId="{C24257FB-6674-46FF-9BCF-36B32F9DA3C0}" srcOrd="2" destOrd="0" parTransId="{DB5689AD-EF33-4306-B9B8-FEEE008304DB}" sibTransId="{0CDF5EE1-258E-4E84-92B9-A7CC53D5043A}"/>
    <dgm:cxn modelId="{EB9DDA8B-BB49-42AE-9A2D-4397099AF21D}" type="presOf" srcId="{041C7B88-EB79-4936-921B-870B86F8A33D}" destId="{8758CFF8-4B23-4976-B4A5-EAEDC895D636}" srcOrd="0" destOrd="0" presId="urn:microsoft.com/office/officeart/2005/8/layout/StepDownProcess"/>
    <dgm:cxn modelId="{0C74B191-EECC-4EFD-8F4B-903132AAE4F9}" type="presOf" srcId="{C24257FB-6674-46FF-9BCF-36B32F9DA3C0}" destId="{AAA37AB5-98FF-4E68-B324-97DDDCF2AE10}" srcOrd="0" destOrd="0" presId="urn:microsoft.com/office/officeart/2005/8/layout/StepDownProcess"/>
    <dgm:cxn modelId="{59394D22-7991-4981-8BBD-81EAF3EF1204}" type="presParOf" srcId="{8758CFF8-4B23-4976-B4A5-EAEDC895D636}" destId="{40BCCFD8-76F4-4083-8AFE-203680CBBE2A}" srcOrd="0" destOrd="0" presId="urn:microsoft.com/office/officeart/2005/8/layout/StepDownProcess"/>
    <dgm:cxn modelId="{57BC15D1-2CB3-4E7D-AEB5-3A7362E219CA}" type="presParOf" srcId="{40BCCFD8-76F4-4083-8AFE-203680CBBE2A}" destId="{2319334B-102B-4F3C-9C12-622F7D410A3D}" srcOrd="0" destOrd="0" presId="urn:microsoft.com/office/officeart/2005/8/layout/StepDownProcess"/>
    <dgm:cxn modelId="{D2EC7207-CF29-4B79-93E9-746A698DE19C}" type="presParOf" srcId="{40BCCFD8-76F4-4083-8AFE-203680CBBE2A}" destId="{96799E1C-7FE7-4F3A-8559-DBF42EC586BC}" srcOrd="1" destOrd="0" presId="urn:microsoft.com/office/officeart/2005/8/layout/StepDownProcess"/>
    <dgm:cxn modelId="{8B27A363-4195-4701-B6D3-A0EA4FDD7016}" type="presParOf" srcId="{40BCCFD8-76F4-4083-8AFE-203680CBBE2A}" destId="{36BBBB2D-E61D-49C3-AFDD-EFF8CFCA4C8C}" srcOrd="2" destOrd="0" presId="urn:microsoft.com/office/officeart/2005/8/layout/StepDownProcess"/>
    <dgm:cxn modelId="{BF7BBBA7-3649-497A-B89F-03FD9BCED075}" type="presParOf" srcId="{8758CFF8-4B23-4976-B4A5-EAEDC895D636}" destId="{9E74A355-8367-4A31-B9CE-C5D8A2765B05}" srcOrd="1" destOrd="0" presId="urn:microsoft.com/office/officeart/2005/8/layout/StepDownProcess"/>
    <dgm:cxn modelId="{0578FFE5-D685-4125-8DBA-9B0369F37345}" type="presParOf" srcId="{8758CFF8-4B23-4976-B4A5-EAEDC895D636}" destId="{A4ECB96B-4481-4639-86C9-A4E4CAA2CD58}" srcOrd="2" destOrd="0" presId="urn:microsoft.com/office/officeart/2005/8/layout/StepDownProcess"/>
    <dgm:cxn modelId="{E540E826-D584-400C-9DB9-8E2A5650FA44}" type="presParOf" srcId="{A4ECB96B-4481-4639-86C9-A4E4CAA2CD58}" destId="{06D8EAE3-B972-4DB4-9DF6-F125109FC3F4}" srcOrd="0" destOrd="0" presId="urn:microsoft.com/office/officeart/2005/8/layout/StepDownProcess"/>
    <dgm:cxn modelId="{759CF360-4817-4EF6-ACB8-1738A0F363E5}" type="presParOf" srcId="{A4ECB96B-4481-4639-86C9-A4E4CAA2CD58}" destId="{ED37E707-7419-498F-B0D4-561F33DDDB60}" srcOrd="1" destOrd="0" presId="urn:microsoft.com/office/officeart/2005/8/layout/StepDownProcess"/>
    <dgm:cxn modelId="{1F3DF1DA-E1CE-4209-B9A9-38B14085D5BB}" type="presParOf" srcId="{A4ECB96B-4481-4639-86C9-A4E4CAA2CD58}" destId="{928F55BF-D63F-49E4-B555-D901073347F5}" srcOrd="2" destOrd="0" presId="urn:microsoft.com/office/officeart/2005/8/layout/StepDownProcess"/>
    <dgm:cxn modelId="{C85AB034-2BE1-47B3-827E-52F5A28F6BFF}" type="presParOf" srcId="{8758CFF8-4B23-4976-B4A5-EAEDC895D636}" destId="{6AB6108B-F55B-4AE0-85AC-A55F3749D95A}" srcOrd="3" destOrd="0" presId="urn:microsoft.com/office/officeart/2005/8/layout/StepDownProcess"/>
    <dgm:cxn modelId="{9E67A351-073A-41AC-9987-391BBD52D274}" type="presParOf" srcId="{8758CFF8-4B23-4976-B4A5-EAEDC895D636}" destId="{28B2590C-3C77-4789-9940-C2F9BA8D557A}" srcOrd="4" destOrd="0" presId="urn:microsoft.com/office/officeart/2005/8/layout/StepDownProcess"/>
    <dgm:cxn modelId="{E6CC7970-9985-40C7-85B4-E8106FB1E3E5}" type="presParOf" srcId="{28B2590C-3C77-4789-9940-C2F9BA8D557A}" destId="{AAA37AB5-98FF-4E68-B324-97DDDCF2AE10}"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6E0AE4F-66B9-41F7-9236-CDFE3D13EFB5}" type="doc">
      <dgm:prSet loTypeId="urn:microsoft.com/office/officeart/2005/8/layout/radial4" loCatId="relationship" qsTypeId="urn:microsoft.com/office/officeart/2005/8/quickstyle/simple4" qsCatId="simple" csTypeId="urn:microsoft.com/office/officeart/2005/8/colors/colorful3" csCatId="colorful" phldr="1"/>
      <dgm:spPr/>
      <dgm:t>
        <a:bodyPr/>
        <a:lstStyle/>
        <a:p>
          <a:endParaRPr lang="zh-CN" altLang="en-US"/>
        </a:p>
      </dgm:t>
    </dgm:pt>
    <dgm:pt modelId="{F6AA072A-8E0B-4B3C-9F0E-8EC7C710269A}">
      <dgm:prSet phldrT="[文本]"/>
      <dgm:spPr/>
      <dgm:t>
        <a:bodyPr/>
        <a:lstStyle/>
        <a:p>
          <a:r>
            <a:rPr lang="zh-CN" altLang="en-US" dirty="0">
              <a:latin typeface="华文隶书" panose="02010800040101010101" pitchFamily="2" charset="-122"/>
              <a:ea typeface="华文隶书" panose="02010800040101010101" pitchFamily="2" charset="-122"/>
            </a:rPr>
            <a:t>关键信息基础设施的运营者应当自行或者委托网络安全服务机构对其网络的安全性和可能存在的</a:t>
          </a:r>
          <a:r>
            <a:rPr lang="zh-CN" altLang="en-US" dirty="0">
              <a:solidFill>
                <a:srgbClr val="FF0000"/>
              </a:solidFill>
              <a:latin typeface="华文隶书" panose="02010800040101010101" pitchFamily="2" charset="-122"/>
              <a:ea typeface="华文隶书" panose="02010800040101010101" pitchFamily="2" charset="-122"/>
            </a:rPr>
            <a:t>风险每年至少进行一次检测评估</a:t>
          </a:r>
          <a:r>
            <a:rPr lang="zh-CN" altLang="en-US" dirty="0">
              <a:latin typeface="华文隶书" panose="02010800040101010101" pitchFamily="2" charset="-122"/>
              <a:ea typeface="华文隶书" panose="02010800040101010101" pitchFamily="2" charset="-122"/>
            </a:rPr>
            <a:t>，并将检测评估情况和改进措施报送相关负责关键信息基础设施安全保护工作的部门（</a:t>
          </a:r>
          <a:r>
            <a:rPr lang="en-US" altLang="zh-CN" dirty="0">
              <a:latin typeface="华文隶书" panose="02010800040101010101" pitchFamily="2" charset="-122"/>
              <a:ea typeface="华文隶书" panose="02010800040101010101" pitchFamily="2" charset="-122"/>
            </a:rPr>
            <a:t>38</a:t>
          </a:r>
          <a:r>
            <a:rPr lang="zh-CN" altLang="en-US" dirty="0">
              <a:latin typeface="华文隶书" panose="02010800040101010101" pitchFamily="2" charset="-122"/>
              <a:ea typeface="华文隶书" panose="02010800040101010101" pitchFamily="2" charset="-122"/>
            </a:rPr>
            <a:t>）</a:t>
          </a:r>
          <a:endParaRPr lang="zh-CN" altLang="en-US" dirty="0"/>
        </a:p>
      </dgm:t>
    </dgm:pt>
    <dgm:pt modelId="{1776BB7B-FB4F-42DC-AAAE-8DB1239E7420}" type="parTrans" cxnId="{225B5D52-91B8-4BE5-B2E8-207FCB543C8E}">
      <dgm:prSet/>
      <dgm:spPr/>
      <dgm:t>
        <a:bodyPr/>
        <a:lstStyle/>
        <a:p>
          <a:endParaRPr lang="zh-CN" altLang="en-US"/>
        </a:p>
      </dgm:t>
    </dgm:pt>
    <dgm:pt modelId="{79F43EFE-AD77-46CE-ABE9-833E46983890}" type="sibTrans" cxnId="{225B5D52-91B8-4BE5-B2E8-207FCB543C8E}">
      <dgm:prSet/>
      <dgm:spPr/>
      <dgm:t>
        <a:bodyPr/>
        <a:lstStyle/>
        <a:p>
          <a:endParaRPr lang="zh-CN" altLang="en-US"/>
        </a:p>
      </dgm:t>
    </dgm:pt>
    <dgm:pt modelId="{76B5E189-0A28-4663-B066-2909209C8D79}">
      <dgm:prSet phldrT="[文本]"/>
      <dgm:spPr/>
      <dgm:t>
        <a:bodyPr/>
        <a:lstStyle/>
        <a:p>
          <a:pPr>
            <a:buFont typeface="Wingdings" panose="05000000000000000000" pitchFamily="2" charset="2"/>
            <a:buChar char="l"/>
          </a:pPr>
          <a:r>
            <a:rPr lang="zh-CN" altLang="en-US" dirty="0">
              <a:latin typeface="华文隶书" panose="02010800040101010101" pitchFamily="2" charset="-122"/>
              <a:ea typeface="华文隶书" panose="02010800040101010101" pitchFamily="2" charset="-122"/>
            </a:rPr>
            <a:t>检测评估</a:t>
          </a:r>
          <a:endParaRPr lang="en-US" altLang="zh-CN" dirty="0">
            <a:latin typeface="华文隶书" panose="02010800040101010101" pitchFamily="2" charset="-122"/>
            <a:ea typeface="华文隶书" panose="02010800040101010101" pitchFamily="2" charset="-122"/>
          </a:endParaRPr>
        </a:p>
        <a:p>
          <a:pPr>
            <a:buFont typeface="Wingdings" panose="05000000000000000000" pitchFamily="2" charset="2"/>
            <a:buChar char="l"/>
          </a:pPr>
          <a:r>
            <a:rPr lang="zh-CN" altLang="en-US" dirty="0">
              <a:latin typeface="华文隶书" panose="02010800040101010101" pitchFamily="2" charset="-122"/>
              <a:ea typeface="华文隶书" panose="02010800040101010101" pitchFamily="2" charset="-122"/>
            </a:rPr>
            <a:t>自评、第三方评估</a:t>
          </a:r>
          <a:endParaRPr lang="en-US" altLang="zh-CN" dirty="0">
            <a:latin typeface="华文隶书" panose="02010800040101010101" pitchFamily="2" charset="-122"/>
            <a:ea typeface="华文隶书" panose="02010800040101010101" pitchFamily="2" charset="-122"/>
          </a:endParaRPr>
        </a:p>
        <a:p>
          <a:pPr>
            <a:buFont typeface="Wingdings" panose="05000000000000000000" pitchFamily="2" charset="2"/>
            <a:buChar char="l"/>
          </a:pPr>
          <a:r>
            <a:rPr lang="zh-CN" altLang="en-US" dirty="0">
              <a:latin typeface="华文隶书" panose="02010800040101010101" pitchFamily="2" charset="-122"/>
              <a:ea typeface="华文隶书" panose="02010800040101010101" pitchFamily="2" charset="-122"/>
            </a:rPr>
            <a:t>安全性、可能存在的风险</a:t>
          </a:r>
          <a:endParaRPr lang="en-US" altLang="zh-CN" dirty="0">
            <a:latin typeface="华文隶书" panose="02010800040101010101" pitchFamily="2" charset="-122"/>
            <a:ea typeface="华文隶书" panose="02010800040101010101" pitchFamily="2" charset="-122"/>
          </a:endParaRPr>
        </a:p>
        <a:p>
          <a:pPr>
            <a:buFont typeface="Wingdings" panose="05000000000000000000" pitchFamily="2" charset="2"/>
            <a:buChar char="l"/>
          </a:pPr>
          <a:r>
            <a:rPr lang="zh-CN" altLang="en-US" dirty="0">
              <a:latin typeface="华文隶书" panose="02010800040101010101" pitchFamily="2" charset="-122"/>
              <a:ea typeface="华文隶书" panose="02010800040101010101" pitchFamily="2" charset="-122"/>
            </a:rPr>
            <a:t>一年最少一次</a:t>
          </a:r>
          <a:endParaRPr lang="en-US" altLang="zh-CN" dirty="0">
            <a:latin typeface="华文隶书" panose="02010800040101010101" pitchFamily="2" charset="-122"/>
            <a:ea typeface="华文隶书" panose="02010800040101010101" pitchFamily="2" charset="-122"/>
          </a:endParaRPr>
        </a:p>
        <a:p>
          <a:pPr>
            <a:buFont typeface="Wingdings" panose="05000000000000000000" pitchFamily="2" charset="2"/>
            <a:buChar char="l"/>
          </a:pPr>
          <a:r>
            <a:rPr lang="zh-CN" altLang="en-US" dirty="0">
              <a:latin typeface="华文隶书" panose="02010800040101010101" pitchFamily="2" charset="-122"/>
              <a:ea typeface="华文隶书" panose="02010800040101010101" pitchFamily="2" charset="-122"/>
            </a:rPr>
            <a:t>检测结果和改进措施报送</a:t>
          </a:r>
          <a:endParaRPr lang="zh-CN" altLang="en-US" dirty="0"/>
        </a:p>
      </dgm:t>
    </dgm:pt>
    <dgm:pt modelId="{6B8D01A5-C469-482E-9D3F-48F1ED2EE189}" type="parTrans" cxnId="{F90AD141-D663-4A44-8E26-E240DFAE1124}">
      <dgm:prSet/>
      <dgm:spPr/>
      <dgm:t>
        <a:bodyPr/>
        <a:lstStyle/>
        <a:p>
          <a:endParaRPr lang="zh-CN" altLang="en-US"/>
        </a:p>
      </dgm:t>
    </dgm:pt>
    <dgm:pt modelId="{8064B5C0-13B1-4B5A-A4A9-70CBB89D474E}" type="sibTrans" cxnId="{F90AD141-D663-4A44-8E26-E240DFAE1124}">
      <dgm:prSet/>
      <dgm:spPr/>
      <dgm:t>
        <a:bodyPr/>
        <a:lstStyle/>
        <a:p>
          <a:endParaRPr lang="zh-CN" altLang="en-US"/>
        </a:p>
      </dgm:t>
    </dgm:pt>
    <dgm:pt modelId="{18AEF5F1-E0BA-4BE7-BB37-582374030075}">
      <dgm:prSet phldrT="[文本]"/>
      <dgm:spPr/>
      <dgm:t>
        <a:bodyPr/>
        <a:lstStyle/>
        <a:p>
          <a:r>
            <a:rPr lang="zh-CN" altLang="en-US" dirty="0">
              <a:latin typeface="华文隶书" panose="02010800040101010101" pitchFamily="2" charset="-122"/>
              <a:ea typeface="华文隶书" panose="02010800040101010101" pitchFamily="2" charset="-122"/>
            </a:rPr>
            <a:t>法律责任：责令改正，给予警告；拒不改正或者导致危害网络安全等后果的，处十万元以上一百万元以下罚款，对直接负责的主管人员处一万元以上十万元以下罚款。</a:t>
          </a:r>
          <a:endParaRPr lang="zh-CN" altLang="en-US" dirty="0"/>
        </a:p>
      </dgm:t>
    </dgm:pt>
    <dgm:pt modelId="{61D5B9C7-EAF2-4BB0-B7BD-D8BFAFF353B9}" type="parTrans" cxnId="{1B76D9FB-CF44-4EC5-8668-E654A0868182}">
      <dgm:prSet/>
      <dgm:spPr/>
      <dgm:t>
        <a:bodyPr/>
        <a:lstStyle/>
        <a:p>
          <a:endParaRPr lang="zh-CN" altLang="en-US"/>
        </a:p>
      </dgm:t>
    </dgm:pt>
    <dgm:pt modelId="{70481FC0-5CB5-4D72-BEF6-57B07C08BC09}" type="sibTrans" cxnId="{1B76D9FB-CF44-4EC5-8668-E654A0868182}">
      <dgm:prSet/>
      <dgm:spPr/>
      <dgm:t>
        <a:bodyPr/>
        <a:lstStyle/>
        <a:p>
          <a:endParaRPr lang="zh-CN" altLang="en-US"/>
        </a:p>
      </dgm:t>
    </dgm:pt>
    <dgm:pt modelId="{BB79D196-FA59-4168-9830-96CECB160D86}">
      <dgm:prSet phldrT="[文本]"/>
      <dgm:spPr/>
      <dgm:t>
        <a:bodyPr/>
        <a:lstStyle/>
        <a:p>
          <a:r>
            <a:rPr lang="zh-CN" altLang="en-US" dirty="0">
              <a:latin typeface="华文隶书" panose="02010800040101010101" pitchFamily="2" charset="-122"/>
              <a:ea typeface="华文隶书" panose="02010800040101010101" pitchFamily="2" charset="-122"/>
            </a:rPr>
            <a:t>开展网络安全认证、检测、风险评估等活动，向社会发布系统漏洞、计算机病毒、网络攻击、网络侵入等网络安全信息，应当遵守国家有关规定。（</a:t>
          </a:r>
          <a:r>
            <a:rPr lang="en-US" altLang="zh-CN" dirty="0">
              <a:latin typeface="华文隶书" panose="02010800040101010101" pitchFamily="2" charset="-122"/>
              <a:ea typeface="华文隶书" panose="02010800040101010101" pitchFamily="2" charset="-122"/>
            </a:rPr>
            <a:t>26</a:t>
          </a:r>
          <a:r>
            <a:rPr lang="zh-CN" altLang="en-US" dirty="0">
              <a:latin typeface="华文隶书" panose="02010800040101010101" pitchFamily="2" charset="-122"/>
              <a:ea typeface="华文隶书" panose="02010800040101010101" pitchFamily="2" charset="-122"/>
            </a:rPr>
            <a:t>）</a:t>
          </a:r>
          <a:endParaRPr lang="zh-CN" altLang="en-US" dirty="0"/>
        </a:p>
      </dgm:t>
    </dgm:pt>
    <dgm:pt modelId="{0FC107A3-1DC9-4066-8B5C-B513700F9F4F}" type="parTrans" cxnId="{476DEB50-0E9C-4A9D-875D-268067F2F44D}">
      <dgm:prSet/>
      <dgm:spPr/>
      <dgm:t>
        <a:bodyPr/>
        <a:lstStyle/>
        <a:p>
          <a:endParaRPr lang="zh-CN" altLang="en-US"/>
        </a:p>
      </dgm:t>
    </dgm:pt>
    <dgm:pt modelId="{691183BD-BBA9-42B1-90F6-9D88E74F652B}" type="sibTrans" cxnId="{476DEB50-0E9C-4A9D-875D-268067F2F44D}">
      <dgm:prSet/>
      <dgm:spPr/>
      <dgm:t>
        <a:bodyPr/>
        <a:lstStyle/>
        <a:p>
          <a:endParaRPr lang="zh-CN" altLang="en-US"/>
        </a:p>
      </dgm:t>
    </dgm:pt>
    <dgm:pt modelId="{2F07F816-5669-4635-A28E-BFAF22B415B4}" type="pres">
      <dgm:prSet presAssocID="{26E0AE4F-66B9-41F7-9236-CDFE3D13EFB5}" presName="cycle" presStyleCnt="0">
        <dgm:presLayoutVars>
          <dgm:chMax val="1"/>
          <dgm:dir/>
          <dgm:animLvl val="ctr"/>
          <dgm:resizeHandles val="exact"/>
        </dgm:presLayoutVars>
      </dgm:prSet>
      <dgm:spPr/>
      <dgm:t>
        <a:bodyPr/>
        <a:lstStyle/>
        <a:p>
          <a:endParaRPr lang="zh-CN" altLang="en-US"/>
        </a:p>
      </dgm:t>
    </dgm:pt>
    <dgm:pt modelId="{7343DC29-6688-46C3-9553-25ECE9E917A8}" type="pres">
      <dgm:prSet presAssocID="{F6AA072A-8E0B-4B3C-9F0E-8EC7C710269A}" presName="centerShape" presStyleLbl="node0" presStyleIdx="0" presStyleCnt="1" custScaleX="175787" custScaleY="105799" custLinFactNeighborX="-1597" custLinFactNeighborY="-36765"/>
      <dgm:spPr/>
      <dgm:t>
        <a:bodyPr/>
        <a:lstStyle/>
        <a:p>
          <a:endParaRPr lang="zh-CN" altLang="en-US"/>
        </a:p>
      </dgm:t>
    </dgm:pt>
    <dgm:pt modelId="{4DC35EB0-579D-4235-98D4-B44D144F19BF}" type="pres">
      <dgm:prSet presAssocID="{6B8D01A5-C469-482E-9D3F-48F1ED2EE189}" presName="parTrans" presStyleLbl="bgSibTrans2D1" presStyleIdx="0" presStyleCnt="3" custScaleY="43157" custLinFactNeighborX="9740" custLinFactNeighborY="1727"/>
      <dgm:spPr/>
      <dgm:t>
        <a:bodyPr/>
        <a:lstStyle/>
        <a:p>
          <a:endParaRPr lang="zh-CN" altLang="en-US"/>
        </a:p>
      </dgm:t>
    </dgm:pt>
    <dgm:pt modelId="{52717B34-E85F-4955-A4D6-1BD499E0FE33}" type="pres">
      <dgm:prSet presAssocID="{76B5E189-0A28-4663-B066-2909209C8D79}" presName="node" presStyleLbl="node1" presStyleIdx="0" presStyleCnt="3" custScaleX="112359" custScaleY="106485" custRadScaleRad="116292" custRadScaleInc="-33984">
        <dgm:presLayoutVars>
          <dgm:bulletEnabled val="1"/>
        </dgm:presLayoutVars>
      </dgm:prSet>
      <dgm:spPr/>
      <dgm:t>
        <a:bodyPr/>
        <a:lstStyle/>
        <a:p>
          <a:endParaRPr lang="zh-CN" altLang="en-US"/>
        </a:p>
      </dgm:t>
    </dgm:pt>
    <dgm:pt modelId="{280B5760-28EB-4F4D-9D93-C4667FC6005F}" type="pres">
      <dgm:prSet presAssocID="{61D5B9C7-EAF2-4BB0-B7BD-D8BFAFF353B9}" presName="parTrans" presStyleLbl="bgSibTrans2D1" presStyleIdx="1" presStyleCnt="3" custScaleY="31311" custLinFactNeighborX="482" custLinFactNeighborY="-1727"/>
      <dgm:spPr/>
      <dgm:t>
        <a:bodyPr/>
        <a:lstStyle/>
        <a:p>
          <a:endParaRPr lang="zh-CN" altLang="en-US"/>
        </a:p>
      </dgm:t>
    </dgm:pt>
    <dgm:pt modelId="{5D1AD8DD-899A-440E-8C89-9784CE7807B7}" type="pres">
      <dgm:prSet presAssocID="{18AEF5F1-E0BA-4BE7-BB37-582374030075}" presName="node" presStyleLbl="node1" presStyleIdx="1" presStyleCnt="3" custScaleX="140423" custScaleY="77603" custRadScaleRad="5771" custRadScaleInc="-197532">
        <dgm:presLayoutVars>
          <dgm:bulletEnabled val="1"/>
        </dgm:presLayoutVars>
      </dgm:prSet>
      <dgm:spPr/>
      <dgm:t>
        <a:bodyPr/>
        <a:lstStyle/>
        <a:p>
          <a:endParaRPr lang="zh-CN" altLang="en-US"/>
        </a:p>
      </dgm:t>
    </dgm:pt>
    <dgm:pt modelId="{569F7B08-F3A3-4D0E-9EA6-FBE78CB2EE02}" type="pres">
      <dgm:prSet presAssocID="{0FC107A3-1DC9-4066-8B5C-B513700F9F4F}" presName="parTrans" presStyleLbl="bgSibTrans2D1" presStyleIdx="2" presStyleCnt="3" custScaleY="27340" custLinFactNeighborX="-9616" custLinFactNeighborY="3768"/>
      <dgm:spPr/>
      <dgm:t>
        <a:bodyPr/>
        <a:lstStyle/>
        <a:p>
          <a:endParaRPr lang="zh-CN" altLang="en-US"/>
        </a:p>
      </dgm:t>
    </dgm:pt>
    <dgm:pt modelId="{3A3661CE-13F5-4E63-AB1F-A19EFBF6CF04}" type="pres">
      <dgm:prSet presAssocID="{BB79D196-FA59-4168-9830-96CECB160D86}" presName="node" presStyleLbl="node1" presStyleIdx="2" presStyleCnt="3" custScaleX="126967" custScaleY="124482" custRadScaleRad="106019" custRadScaleInc="38328">
        <dgm:presLayoutVars>
          <dgm:bulletEnabled val="1"/>
        </dgm:presLayoutVars>
      </dgm:prSet>
      <dgm:spPr/>
      <dgm:t>
        <a:bodyPr/>
        <a:lstStyle/>
        <a:p>
          <a:endParaRPr lang="zh-CN" altLang="en-US"/>
        </a:p>
      </dgm:t>
    </dgm:pt>
  </dgm:ptLst>
  <dgm:cxnLst>
    <dgm:cxn modelId="{DB4981DA-CBFA-4761-BDB9-5AD207F13EBA}" type="presOf" srcId="{6B8D01A5-C469-482E-9D3F-48F1ED2EE189}" destId="{4DC35EB0-579D-4235-98D4-B44D144F19BF}" srcOrd="0" destOrd="0" presId="urn:microsoft.com/office/officeart/2005/8/layout/radial4"/>
    <dgm:cxn modelId="{7C416E8E-79D9-45A8-B26E-782E5363F3FF}" type="presOf" srcId="{0FC107A3-1DC9-4066-8B5C-B513700F9F4F}" destId="{569F7B08-F3A3-4D0E-9EA6-FBE78CB2EE02}" srcOrd="0" destOrd="0" presId="urn:microsoft.com/office/officeart/2005/8/layout/radial4"/>
    <dgm:cxn modelId="{B72B60A4-24B0-488F-9789-A5EBAA2354A3}" type="presOf" srcId="{F6AA072A-8E0B-4B3C-9F0E-8EC7C710269A}" destId="{7343DC29-6688-46C3-9553-25ECE9E917A8}" srcOrd="0" destOrd="0" presId="urn:microsoft.com/office/officeart/2005/8/layout/radial4"/>
    <dgm:cxn modelId="{95DA58FD-A8A7-4D78-B8F0-CF5FD91EB3BD}" type="presOf" srcId="{18AEF5F1-E0BA-4BE7-BB37-582374030075}" destId="{5D1AD8DD-899A-440E-8C89-9784CE7807B7}" srcOrd="0" destOrd="0" presId="urn:microsoft.com/office/officeart/2005/8/layout/radial4"/>
    <dgm:cxn modelId="{F90AD141-D663-4A44-8E26-E240DFAE1124}" srcId="{F6AA072A-8E0B-4B3C-9F0E-8EC7C710269A}" destId="{76B5E189-0A28-4663-B066-2909209C8D79}" srcOrd="0" destOrd="0" parTransId="{6B8D01A5-C469-482E-9D3F-48F1ED2EE189}" sibTransId="{8064B5C0-13B1-4B5A-A4A9-70CBB89D474E}"/>
    <dgm:cxn modelId="{1A9F88D1-0565-4E90-BF12-ADA04D5D4312}" type="presOf" srcId="{76B5E189-0A28-4663-B066-2909209C8D79}" destId="{52717B34-E85F-4955-A4D6-1BD499E0FE33}" srcOrd="0" destOrd="0" presId="urn:microsoft.com/office/officeart/2005/8/layout/radial4"/>
    <dgm:cxn modelId="{B215A86B-4071-465B-A2F4-CB18E2C63B91}" type="presOf" srcId="{61D5B9C7-EAF2-4BB0-B7BD-D8BFAFF353B9}" destId="{280B5760-28EB-4F4D-9D93-C4667FC6005F}" srcOrd="0" destOrd="0" presId="urn:microsoft.com/office/officeart/2005/8/layout/radial4"/>
    <dgm:cxn modelId="{026E55A2-92FE-41AC-8397-4BDB643FE297}" type="presOf" srcId="{BB79D196-FA59-4168-9830-96CECB160D86}" destId="{3A3661CE-13F5-4E63-AB1F-A19EFBF6CF04}" srcOrd="0" destOrd="0" presId="urn:microsoft.com/office/officeart/2005/8/layout/radial4"/>
    <dgm:cxn modelId="{1B76D9FB-CF44-4EC5-8668-E654A0868182}" srcId="{F6AA072A-8E0B-4B3C-9F0E-8EC7C710269A}" destId="{18AEF5F1-E0BA-4BE7-BB37-582374030075}" srcOrd="1" destOrd="0" parTransId="{61D5B9C7-EAF2-4BB0-B7BD-D8BFAFF353B9}" sibTransId="{70481FC0-5CB5-4D72-BEF6-57B07C08BC09}"/>
    <dgm:cxn modelId="{225B5D52-91B8-4BE5-B2E8-207FCB543C8E}" srcId="{26E0AE4F-66B9-41F7-9236-CDFE3D13EFB5}" destId="{F6AA072A-8E0B-4B3C-9F0E-8EC7C710269A}" srcOrd="0" destOrd="0" parTransId="{1776BB7B-FB4F-42DC-AAAE-8DB1239E7420}" sibTransId="{79F43EFE-AD77-46CE-ABE9-833E46983890}"/>
    <dgm:cxn modelId="{476DEB50-0E9C-4A9D-875D-268067F2F44D}" srcId="{F6AA072A-8E0B-4B3C-9F0E-8EC7C710269A}" destId="{BB79D196-FA59-4168-9830-96CECB160D86}" srcOrd="2" destOrd="0" parTransId="{0FC107A3-1DC9-4066-8B5C-B513700F9F4F}" sibTransId="{691183BD-BBA9-42B1-90F6-9D88E74F652B}"/>
    <dgm:cxn modelId="{1A8E5CCE-7C63-443F-92A3-3FEFA16B096B}" type="presOf" srcId="{26E0AE4F-66B9-41F7-9236-CDFE3D13EFB5}" destId="{2F07F816-5669-4635-A28E-BFAF22B415B4}" srcOrd="0" destOrd="0" presId="urn:microsoft.com/office/officeart/2005/8/layout/radial4"/>
    <dgm:cxn modelId="{70ACFF55-AA7D-4ACA-B0E4-400322F7EA86}" type="presParOf" srcId="{2F07F816-5669-4635-A28E-BFAF22B415B4}" destId="{7343DC29-6688-46C3-9553-25ECE9E917A8}" srcOrd="0" destOrd="0" presId="urn:microsoft.com/office/officeart/2005/8/layout/radial4"/>
    <dgm:cxn modelId="{D4D62B52-1A39-4811-9CB0-FC254EA06038}" type="presParOf" srcId="{2F07F816-5669-4635-A28E-BFAF22B415B4}" destId="{4DC35EB0-579D-4235-98D4-B44D144F19BF}" srcOrd="1" destOrd="0" presId="urn:microsoft.com/office/officeart/2005/8/layout/radial4"/>
    <dgm:cxn modelId="{4BCB5640-8CD4-459F-9BB2-18AD1558C698}" type="presParOf" srcId="{2F07F816-5669-4635-A28E-BFAF22B415B4}" destId="{52717B34-E85F-4955-A4D6-1BD499E0FE33}" srcOrd="2" destOrd="0" presId="urn:microsoft.com/office/officeart/2005/8/layout/radial4"/>
    <dgm:cxn modelId="{1CF30D51-5778-4A4F-805E-8E9A3C914345}" type="presParOf" srcId="{2F07F816-5669-4635-A28E-BFAF22B415B4}" destId="{280B5760-28EB-4F4D-9D93-C4667FC6005F}" srcOrd="3" destOrd="0" presId="urn:microsoft.com/office/officeart/2005/8/layout/radial4"/>
    <dgm:cxn modelId="{9297F554-D887-45F4-A220-66783E46579A}" type="presParOf" srcId="{2F07F816-5669-4635-A28E-BFAF22B415B4}" destId="{5D1AD8DD-899A-440E-8C89-9784CE7807B7}" srcOrd="4" destOrd="0" presId="urn:microsoft.com/office/officeart/2005/8/layout/radial4"/>
    <dgm:cxn modelId="{E7115FF5-7B06-4725-BA60-B43CC82DFA67}" type="presParOf" srcId="{2F07F816-5669-4635-A28E-BFAF22B415B4}" destId="{569F7B08-F3A3-4D0E-9EA6-FBE78CB2EE02}" srcOrd="5" destOrd="0" presId="urn:microsoft.com/office/officeart/2005/8/layout/radial4"/>
    <dgm:cxn modelId="{23A3DA61-98F0-4EED-9983-0F8812E489F5}" type="presParOf" srcId="{2F07F816-5669-4635-A28E-BFAF22B415B4}" destId="{3A3661CE-13F5-4E63-AB1F-A19EFBF6CF04}" srcOrd="6" destOrd="0" presId="urn:microsoft.com/office/officeart/2005/8/layout/radial4"/>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6F39F3D-1866-4052-BC65-2BD6CAD89D6A}" type="doc">
      <dgm:prSet loTypeId="urn:microsoft.com/office/officeart/2005/8/layout/gear1" loCatId="relationship" qsTypeId="urn:microsoft.com/office/officeart/2005/8/quickstyle/simple5" qsCatId="simple" csTypeId="urn:microsoft.com/office/officeart/2005/8/colors/colorful2" csCatId="colorful" phldr="1"/>
      <dgm:spPr/>
      <dgm:t>
        <a:bodyPr/>
        <a:lstStyle/>
        <a:p>
          <a:endParaRPr lang="zh-CN" altLang="en-US"/>
        </a:p>
      </dgm:t>
    </dgm:pt>
    <dgm:pt modelId="{3109A01E-A2BE-4A3B-9960-4D8CE9E16EDC}">
      <dgm:prSet phldrT="[文本]"/>
      <dgm:spPr/>
      <dgm:t>
        <a:bodyPr/>
        <a:lstStyle/>
        <a:p>
          <a:r>
            <a:rPr lang="zh-CN" altLang="en-US" dirty="0">
              <a:latin typeface="隶书" panose="02010509060101010101" pitchFamily="49" charset="-122"/>
              <a:ea typeface="隶书" panose="02010509060101010101" pitchFamily="49" charset="-122"/>
            </a:rPr>
            <a:t>政府</a:t>
          </a:r>
        </a:p>
      </dgm:t>
    </dgm:pt>
    <dgm:pt modelId="{695949D9-866F-407F-A007-33289F98061D}" type="parTrans" cxnId="{CB511237-7A73-4729-9422-AAB728C1185A}">
      <dgm:prSet/>
      <dgm:spPr/>
      <dgm:t>
        <a:bodyPr/>
        <a:lstStyle/>
        <a:p>
          <a:endParaRPr lang="zh-CN" altLang="en-US">
            <a:latin typeface="隶书" panose="02010509060101010101" pitchFamily="49" charset="-122"/>
            <a:ea typeface="隶书" panose="02010509060101010101" pitchFamily="49" charset="-122"/>
          </a:endParaRPr>
        </a:p>
      </dgm:t>
    </dgm:pt>
    <dgm:pt modelId="{E93F6F2E-4328-469D-B174-9D47729999F6}" type="sibTrans" cxnId="{CB511237-7A73-4729-9422-AAB728C1185A}">
      <dgm:prSet/>
      <dgm:spPr/>
      <dgm:t>
        <a:bodyPr/>
        <a:lstStyle/>
        <a:p>
          <a:endParaRPr lang="zh-CN" altLang="en-US">
            <a:latin typeface="隶书" panose="02010509060101010101" pitchFamily="49" charset="-122"/>
            <a:ea typeface="隶书" panose="02010509060101010101" pitchFamily="49" charset="-122"/>
          </a:endParaRPr>
        </a:p>
      </dgm:t>
    </dgm:pt>
    <dgm:pt modelId="{021CE361-9585-4FAE-9671-533E81C3D65C}">
      <dgm:prSet phldrT="[文本]"/>
      <dgm:spPr/>
      <dgm:t>
        <a:bodyPr/>
        <a:lstStyle/>
        <a:p>
          <a:r>
            <a:rPr lang="zh-CN" altLang="en-US" dirty="0">
              <a:latin typeface="隶书" panose="02010509060101010101" pitchFamily="49" charset="-122"/>
              <a:ea typeface="隶书" panose="02010509060101010101" pitchFamily="49" charset="-122"/>
            </a:rPr>
            <a:t>运营商</a:t>
          </a:r>
        </a:p>
      </dgm:t>
    </dgm:pt>
    <dgm:pt modelId="{6E5288CE-FE92-408D-AD8E-DBA3A4D8F9A2}" type="parTrans" cxnId="{4C1B9EA4-144C-4D22-A6D7-9FBB4D133AEF}">
      <dgm:prSet/>
      <dgm:spPr/>
      <dgm:t>
        <a:bodyPr/>
        <a:lstStyle/>
        <a:p>
          <a:endParaRPr lang="zh-CN" altLang="en-US">
            <a:latin typeface="隶书" panose="02010509060101010101" pitchFamily="49" charset="-122"/>
            <a:ea typeface="隶书" panose="02010509060101010101" pitchFamily="49" charset="-122"/>
          </a:endParaRPr>
        </a:p>
      </dgm:t>
    </dgm:pt>
    <dgm:pt modelId="{2B14C598-F1B0-481A-8E25-7B257733284B}" type="sibTrans" cxnId="{4C1B9EA4-144C-4D22-A6D7-9FBB4D133AEF}">
      <dgm:prSet/>
      <dgm:spPr/>
      <dgm:t>
        <a:bodyPr/>
        <a:lstStyle/>
        <a:p>
          <a:endParaRPr lang="zh-CN" altLang="en-US">
            <a:latin typeface="隶书" panose="02010509060101010101" pitchFamily="49" charset="-122"/>
            <a:ea typeface="隶书" panose="02010509060101010101" pitchFamily="49" charset="-122"/>
          </a:endParaRPr>
        </a:p>
      </dgm:t>
    </dgm:pt>
    <dgm:pt modelId="{0BA6C47B-2FBA-4272-B045-4B9615A414B5}">
      <dgm:prSet phldrT="[文本]"/>
      <dgm:spPr/>
      <dgm:t>
        <a:bodyPr/>
        <a:lstStyle/>
        <a:p>
          <a:r>
            <a:rPr lang="zh-CN" altLang="en-US" dirty="0">
              <a:latin typeface="隶书" panose="02010509060101010101" pitchFamily="49" charset="-122"/>
              <a:ea typeface="隶书" panose="02010509060101010101" pitchFamily="49" charset="-122"/>
            </a:rPr>
            <a:t>评测机构</a:t>
          </a:r>
        </a:p>
      </dgm:t>
    </dgm:pt>
    <dgm:pt modelId="{6F197332-3962-483D-A15B-DFAC115DAD35}" type="parTrans" cxnId="{128A2849-7E8C-4AD2-976D-79EAAFF72F9A}">
      <dgm:prSet/>
      <dgm:spPr/>
      <dgm:t>
        <a:bodyPr/>
        <a:lstStyle/>
        <a:p>
          <a:endParaRPr lang="zh-CN" altLang="en-US">
            <a:latin typeface="隶书" panose="02010509060101010101" pitchFamily="49" charset="-122"/>
            <a:ea typeface="隶书" panose="02010509060101010101" pitchFamily="49" charset="-122"/>
          </a:endParaRPr>
        </a:p>
      </dgm:t>
    </dgm:pt>
    <dgm:pt modelId="{F81CE9E3-F816-4757-A0B4-80A3D18ADAF4}" type="sibTrans" cxnId="{128A2849-7E8C-4AD2-976D-79EAAFF72F9A}">
      <dgm:prSet/>
      <dgm:spPr/>
      <dgm:t>
        <a:bodyPr/>
        <a:lstStyle/>
        <a:p>
          <a:endParaRPr lang="zh-CN" altLang="en-US">
            <a:latin typeface="隶书" panose="02010509060101010101" pitchFamily="49" charset="-122"/>
            <a:ea typeface="隶书" panose="02010509060101010101" pitchFamily="49" charset="-122"/>
          </a:endParaRPr>
        </a:p>
      </dgm:t>
    </dgm:pt>
    <dgm:pt modelId="{637E9416-0E25-43D2-928A-16A9777F4C9B}" type="pres">
      <dgm:prSet presAssocID="{B6F39F3D-1866-4052-BC65-2BD6CAD89D6A}" presName="composite" presStyleCnt="0">
        <dgm:presLayoutVars>
          <dgm:chMax val="3"/>
          <dgm:animLvl val="lvl"/>
          <dgm:resizeHandles val="exact"/>
        </dgm:presLayoutVars>
      </dgm:prSet>
      <dgm:spPr/>
      <dgm:t>
        <a:bodyPr/>
        <a:lstStyle/>
        <a:p>
          <a:endParaRPr lang="zh-CN" altLang="en-US"/>
        </a:p>
      </dgm:t>
    </dgm:pt>
    <dgm:pt modelId="{EAE029A5-7382-4BD1-93ED-672B0C0F18B7}" type="pres">
      <dgm:prSet presAssocID="{3109A01E-A2BE-4A3B-9960-4D8CE9E16EDC}" presName="gear1" presStyleLbl="node1" presStyleIdx="0" presStyleCnt="3">
        <dgm:presLayoutVars>
          <dgm:chMax val="1"/>
          <dgm:bulletEnabled val="1"/>
        </dgm:presLayoutVars>
      </dgm:prSet>
      <dgm:spPr/>
      <dgm:t>
        <a:bodyPr/>
        <a:lstStyle/>
        <a:p>
          <a:endParaRPr lang="zh-CN" altLang="en-US"/>
        </a:p>
      </dgm:t>
    </dgm:pt>
    <dgm:pt modelId="{5987AFCD-25F1-4E24-A6F8-DCE37106A7EA}" type="pres">
      <dgm:prSet presAssocID="{3109A01E-A2BE-4A3B-9960-4D8CE9E16EDC}" presName="gear1srcNode" presStyleLbl="node1" presStyleIdx="0" presStyleCnt="3"/>
      <dgm:spPr/>
      <dgm:t>
        <a:bodyPr/>
        <a:lstStyle/>
        <a:p>
          <a:endParaRPr lang="zh-CN" altLang="en-US"/>
        </a:p>
      </dgm:t>
    </dgm:pt>
    <dgm:pt modelId="{09E51A69-3874-475D-8DE6-6806490C5790}" type="pres">
      <dgm:prSet presAssocID="{3109A01E-A2BE-4A3B-9960-4D8CE9E16EDC}" presName="gear1dstNode" presStyleLbl="node1" presStyleIdx="0" presStyleCnt="3"/>
      <dgm:spPr/>
      <dgm:t>
        <a:bodyPr/>
        <a:lstStyle/>
        <a:p>
          <a:endParaRPr lang="zh-CN" altLang="en-US"/>
        </a:p>
      </dgm:t>
    </dgm:pt>
    <dgm:pt modelId="{CBFF6E42-835A-436F-B3C7-3176DCCC598E}" type="pres">
      <dgm:prSet presAssocID="{021CE361-9585-4FAE-9671-533E81C3D65C}" presName="gear2" presStyleLbl="node1" presStyleIdx="1" presStyleCnt="3">
        <dgm:presLayoutVars>
          <dgm:chMax val="1"/>
          <dgm:bulletEnabled val="1"/>
        </dgm:presLayoutVars>
      </dgm:prSet>
      <dgm:spPr/>
      <dgm:t>
        <a:bodyPr/>
        <a:lstStyle/>
        <a:p>
          <a:endParaRPr lang="zh-CN" altLang="en-US"/>
        </a:p>
      </dgm:t>
    </dgm:pt>
    <dgm:pt modelId="{BF2DCBC1-7582-4A07-BAE9-B023EF9C3473}" type="pres">
      <dgm:prSet presAssocID="{021CE361-9585-4FAE-9671-533E81C3D65C}" presName="gear2srcNode" presStyleLbl="node1" presStyleIdx="1" presStyleCnt="3"/>
      <dgm:spPr/>
      <dgm:t>
        <a:bodyPr/>
        <a:lstStyle/>
        <a:p>
          <a:endParaRPr lang="zh-CN" altLang="en-US"/>
        </a:p>
      </dgm:t>
    </dgm:pt>
    <dgm:pt modelId="{EB5C3FD7-9986-412C-8DB5-BB174BDCFCEE}" type="pres">
      <dgm:prSet presAssocID="{021CE361-9585-4FAE-9671-533E81C3D65C}" presName="gear2dstNode" presStyleLbl="node1" presStyleIdx="1" presStyleCnt="3"/>
      <dgm:spPr/>
      <dgm:t>
        <a:bodyPr/>
        <a:lstStyle/>
        <a:p>
          <a:endParaRPr lang="zh-CN" altLang="en-US"/>
        </a:p>
      </dgm:t>
    </dgm:pt>
    <dgm:pt modelId="{B7D87E04-A1B0-4C0F-81DF-0DBBCD1ABD09}" type="pres">
      <dgm:prSet presAssocID="{0BA6C47B-2FBA-4272-B045-4B9615A414B5}" presName="gear3" presStyleLbl="node1" presStyleIdx="2" presStyleCnt="3"/>
      <dgm:spPr/>
      <dgm:t>
        <a:bodyPr/>
        <a:lstStyle/>
        <a:p>
          <a:endParaRPr lang="zh-CN" altLang="en-US"/>
        </a:p>
      </dgm:t>
    </dgm:pt>
    <dgm:pt modelId="{9789AEA6-D510-4774-A057-BDDD40339FBD}" type="pres">
      <dgm:prSet presAssocID="{0BA6C47B-2FBA-4272-B045-4B9615A414B5}" presName="gear3tx" presStyleLbl="node1" presStyleIdx="2" presStyleCnt="3">
        <dgm:presLayoutVars>
          <dgm:chMax val="1"/>
          <dgm:bulletEnabled val="1"/>
        </dgm:presLayoutVars>
      </dgm:prSet>
      <dgm:spPr/>
      <dgm:t>
        <a:bodyPr/>
        <a:lstStyle/>
        <a:p>
          <a:endParaRPr lang="zh-CN" altLang="en-US"/>
        </a:p>
      </dgm:t>
    </dgm:pt>
    <dgm:pt modelId="{84863C3E-9EAE-4D3B-8AE0-10E204115EBD}" type="pres">
      <dgm:prSet presAssocID="{0BA6C47B-2FBA-4272-B045-4B9615A414B5}" presName="gear3srcNode" presStyleLbl="node1" presStyleIdx="2" presStyleCnt="3"/>
      <dgm:spPr/>
      <dgm:t>
        <a:bodyPr/>
        <a:lstStyle/>
        <a:p>
          <a:endParaRPr lang="zh-CN" altLang="en-US"/>
        </a:p>
      </dgm:t>
    </dgm:pt>
    <dgm:pt modelId="{4231C538-4F32-4643-BE15-29ACD81FA468}" type="pres">
      <dgm:prSet presAssocID="{0BA6C47B-2FBA-4272-B045-4B9615A414B5}" presName="gear3dstNode" presStyleLbl="node1" presStyleIdx="2" presStyleCnt="3"/>
      <dgm:spPr/>
      <dgm:t>
        <a:bodyPr/>
        <a:lstStyle/>
        <a:p>
          <a:endParaRPr lang="zh-CN" altLang="en-US"/>
        </a:p>
      </dgm:t>
    </dgm:pt>
    <dgm:pt modelId="{8C585D2F-479A-49C7-AA87-04267BDEE700}" type="pres">
      <dgm:prSet presAssocID="{E93F6F2E-4328-469D-B174-9D47729999F6}" presName="connector1" presStyleLbl="sibTrans2D1" presStyleIdx="0" presStyleCnt="3"/>
      <dgm:spPr/>
      <dgm:t>
        <a:bodyPr/>
        <a:lstStyle/>
        <a:p>
          <a:endParaRPr lang="zh-CN" altLang="en-US"/>
        </a:p>
      </dgm:t>
    </dgm:pt>
    <dgm:pt modelId="{138397DA-683B-42E9-AD35-5E765BCB7CFF}" type="pres">
      <dgm:prSet presAssocID="{2B14C598-F1B0-481A-8E25-7B257733284B}" presName="connector2" presStyleLbl="sibTrans2D1" presStyleIdx="1" presStyleCnt="3"/>
      <dgm:spPr/>
      <dgm:t>
        <a:bodyPr/>
        <a:lstStyle/>
        <a:p>
          <a:endParaRPr lang="zh-CN" altLang="en-US"/>
        </a:p>
      </dgm:t>
    </dgm:pt>
    <dgm:pt modelId="{9DEEF50C-93FD-424D-A6FF-81470D2DBEFE}" type="pres">
      <dgm:prSet presAssocID="{F81CE9E3-F816-4757-A0B4-80A3D18ADAF4}" presName="connector3" presStyleLbl="sibTrans2D1" presStyleIdx="2" presStyleCnt="3"/>
      <dgm:spPr/>
      <dgm:t>
        <a:bodyPr/>
        <a:lstStyle/>
        <a:p>
          <a:endParaRPr lang="zh-CN" altLang="en-US"/>
        </a:p>
      </dgm:t>
    </dgm:pt>
  </dgm:ptLst>
  <dgm:cxnLst>
    <dgm:cxn modelId="{899EB35F-E445-4AEB-88F7-5488F1447EFA}" type="presOf" srcId="{E93F6F2E-4328-469D-B174-9D47729999F6}" destId="{8C585D2F-479A-49C7-AA87-04267BDEE700}" srcOrd="0" destOrd="0" presId="urn:microsoft.com/office/officeart/2005/8/layout/gear1"/>
    <dgm:cxn modelId="{5923036D-0779-4B83-A25A-C25E927C35EE}" type="presOf" srcId="{0BA6C47B-2FBA-4272-B045-4B9615A414B5}" destId="{4231C538-4F32-4643-BE15-29ACD81FA468}" srcOrd="3" destOrd="0" presId="urn:microsoft.com/office/officeart/2005/8/layout/gear1"/>
    <dgm:cxn modelId="{0ADFB61E-053F-43AD-A8C6-BF846FBDF324}" type="presOf" srcId="{0BA6C47B-2FBA-4272-B045-4B9615A414B5}" destId="{84863C3E-9EAE-4D3B-8AE0-10E204115EBD}" srcOrd="2" destOrd="0" presId="urn:microsoft.com/office/officeart/2005/8/layout/gear1"/>
    <dgm:cxn modelId="{CB511237-7A73-4729-9422-AAB728C1185A}" srcId="{B6F39F3D-1866-4052-BC65-2BD6CAD89D6A}" destId="{3109A01E-A2BE-4A3B-9960-4D8CE9E16EDC}" srcOrd="0" destOrd="0" parTransId="{695949D9-866F-407F-A007-33289F98061D}" sibTransId="{E93F6F2E-4328-469D-B174-9D47729999F6}"/>
    <dgm:cxn modelId="{128A2849-7E8C-4AD2-976D-79EAAFF72F9A}" srcId="{B6F39F3D-1866-4052-BC65-2BD6CAD89D6A}" destId="{0BA6C47B-2FBA-4272-B045-4B9615A414B5}" srcOrd="2" destOrd="0" parTransId="{6F197332-3962-483D-A15B-DFAC115DAD35}" sibTransId="{F81CE9E3-F816-4757-A0B4-80A3D18ADAF4}"/>
    <dgm:cxn modelId="{CF28DDE8-6713-4705-B20B-FF918CD5B932}" type="presOf" srcId="{0BA6C47B-2FBA-4272-B045-4B9615A414B5}" destId="{B7D87E04-A1B0-4C0F-81DF-0DBBCD1ABD09}" srcOrd="0" destOrd="0" presId="urn:microsoft.com/office/officeart/2005/8/layout/gear1"/>
    <dgm:cxn modelId="{0E3E1890-C742-474B-9159-B2292A71F58E}" type="presOf" srcId="{021CE361-9585-4FAE-9671-533E81C3D65C}" destId="{BF2DCBC1-7582-4A07-BAE9-B023EF9C3473}" srcOrd="1" destOrd="0" presId="urn:microsoft.com/office/officeart/2005/8/layout/gear1"/>
    <dgm:cxn modelId="{EEBCEB32-E479-450C-ACA6-6999190E4AE9}" type="presOf" srcId="{3109A01E-A2BE-4A3B-9960-4D8CE9E16EDC}" destId="{5987AFCD-25F1-4E24-A6F8-DCE37106A7EA}" srcOrd="1" destOrd="0" presId="urn:microsoft.com/office/officeart/2005/8/layout/gear1"/>
    <dgm:cxn modelId="{08BF6C09-6AB6-42E1-A985-20B1BD908244}" type="presOf" srcId="{021CE361-9585-4FAE-9671-533E81C3D65C}" destId="{EB5C3FD7-9986-412C-8DB5-BB174BDCFCEE}" srcOrd="2" destOrd="0" presId="urn:microsoft.com/office/officeart/2005/8/layout/gear1"/>
    <dgm:cxn modelId="{D0F4ECC1-075C-47B1-B606-8A7D735D6B86}" type="presOf" srcId="{2B14C598-F1B0-481A-8E25-7B257733284B}" destId="{138397DA-683B-42E9-AD35-5E765BCB7CFF}" srcOrd="0" destOrd="0" presId="urn:microsoft.com/office/officeart/2005/8/layout/gear1"/>
    <dgm:cxn modelId="{DD47D37B-E3B2-49A2-80FC-637EF7661A1D}" type="presOf" srcId="{F81CE9E3-F816-4757-A0B4-80A3D18ADAF4}" destId="{9DEEF50C-93FD-424D-A6FF-81470D2DBEFE}" srcOrd="0" destOrd="0" presId="urn:microsoft.com/office/officeart/2005/8/layout/gear1"/>
    <dgm:cxn modelId="{16BE4083-EC6C-4989-A2B9-A214853B83BC}" type="presOf" srcId="{0BA6C47B-2FBA-4272-B045-4B9615A414B5}" destId="{9789AEA6-D510-4774-A057-BDDD40339FBD}" srcOrd="1" destOrd="0" presId="urn:microsoft.com/office/officeart/2005/8/layout/gear1"/>
    <dgm:cxn modelId="{AA19FFD4-0F60-4172-BB0F-F6CFA613C487}" type="presOf" srcId="{B6F39F3D-1866-4052-BC65-2BD6CAD89D6A}" destId="{637E9416-0E25-43D2-928A-16A9777F4C9B}" srcOrd="0" destOrd="0" presId="urn:microsoft.com/office/officeart/2005/8/layout/gear1"/>
    <dgm:cxn modelId="{B6E5550C-A2EB-49C2-A5B1-8AC05358186E}" type="presOf" srcId="{3109A01E-A2BE-4A3B-9960-4D8CE9E16EDC}" destId="{EAE029A5-7382-4BD1-93ED-672B0C0F18B7}" srcOrd="0" destOrd="0" presId="urn:microsoft.com/office/officeart/2005/8/layout/gear1"/>
    <dgm:cxn modelId="{22BBB9E5-A33C-4DFC-87DA-91CBE4BD33E0}" type="presOf" srcId="{021CE361-9585-4FAE-9671-533E81C3D65C}" destId="{CBFF6E42-835A-436F-B3C7-3176DCCC598E}" srcOrd="0" destOrd="0" presId="urn:microsoft.com/office/officeart/2005/8/layout/gear1"/>
    <dgm:cxn modelId="{AC9CF140-7E3E-4C7B-B938-447DF13B67CC}" type="presOf" srcId="{3109A01E-A2BE-4A3B-9960-4D8CE9E16EDC}" destId="{09E51A69-3874-475D-8DE6-6806490C5790}" srcOrd="2" destOrd="0" presId="urn:microsoft.com/office/officeart/2005/8/layout/gear1"/>
    <dgm:cxn modelId="{4C1B9EA4-144C-4D22-A6D7-9FBB4D133AEF}" srcId="{B6F39F3D-1866-4052-BC65-2BD6CAD89D6A}" destId="{021CE361-9585-4FAE-9671-533E81C3D65C}" srcOrd="1" destOrd="0" parTransId="{6E5288CE-FE92-408D-AD8E-DBA3A4D8F9A2}" sibTransId="{2B14C598-F1B0-481A-8E25-7B257733284B}"/>
    <dgm:cxn modelId="{3465063D-9489-4FAB-ADDC-2E66EA7C26E6}" type="presParOf" srcId="{637E9416-0E25-43D2-928A-16A9777F4C9B}" destId="{EAE029A5-7382-4BD1-93ED-672B0C0F18B7}" srcOrd="0" destOrd="0" presId="urn:microsoft.com/office/officeart/2005/8/layout/gear1"/>
    <dgm:cxn modelId="{8EC73C39-56C1-428B-8A5D-839BC60001FD}" type="presParOf" srcId="{637E9416-0E25-43D2-928A-16A9777F4C9B}" destId="{5987AFCD-25F1-4E24-A6F8-DCE37106A7EA}" srcOrd="1" destOrd="0" presId="urn:microsoft.com/office/officeart/2005/8/layout/gear1"/>
    <dgm:cxn modelId="{0A59034D-81C3-4341-8775-06EEF6E08461}" type="presParOf" srcId="{637E9416-0E25-43D2-928A-16A9777F4C9B}" destId="{09E51A69-3874-475D-8DE6-6806490C5790}" srcOrd="2" destOrd="0" presId="urn:microsoft.com/office/officeart/2005/8/layout/gear1"/>
    <dgm:cxn modelId="{A76365AE-5014-4B12-A188-F6D5061293F6}" type="presParOf" srcId="{637E9416-0E25-43D2-928A-16A9777F4C9B}" destId="{CBFF6E42-835A-436F-B3C7-3176DCCC598E}" srcOrd="3" destOrd="0" presId="urn:microsoft.com/office/officeart/2005/8/layout/gear1"/>
    <dgm:cxn modelId="{4884AD13-BF9C-4D13-BF6A-24ECA27DF43F}" type="presParOf" srcId="{637E9416-0E25-43D2-928A-16A9777F4C9B}" destId="{BF2DCBC1-7582-4A07-BAE9-B023EF9C3473}" srcOrd="4" destOrd="0" presId="urn:microsoft.com/office/officeart/2005/8/layout/gear1"/>
    <dgm:cxn modelId="{17BB0ACF-85B0-4471-9114-B05A1AB79CAD}" type="presParOf" srcId="{637E9416-0E25-43D2-928A-16A9777F4C9B}" destId="{EB5C3FD7-9986-412C-8DB5-BB174BDCFCEE}" srcOrd="5" destOrd="0" presId="urn:microsoft.com/office/officeart/2005/8/layout/gear1"/>
    <dgm:cxn modelId="{38884232-BE15-4EE4-814D-02EA688ADC56}" type="presParOf" srcId="{637E9416-0E25-43D2-928A-16A9777F4C9B}" destId="{B7D87E04-A1B0-4C0F-81DF-0DBBCD1ABD09}" srcOrd="6" destOrd="0" presId="urn:microsoft.com/office/officeart/2005/8/layout/gear1"/>
    <dgm:cxn modelId="{3D1CDAF4-7376-4AC9-8E49-04BFF5C3AAD7}" type="presParOf" srcId="{637E9416-0E25-43D2-928A-16A9777F4C9B}" destId="{9789AEA6-D510-4774-A057-BDDD40339FBD}" srcOrd="7" destOrd="0" presId="urn:microsoft.com/office/officeart/2005/8/layout/gear1"/>
    <dgm:cxn modelId="{D7EE42BD-EB88-45CE-ADAB-FA107C01BD3B}" type="presParOf" srcId="{637E9416-0E25-43D2-928A-16A9777F4C9B}" destId="{84863C3E-9EAE-4D3B-8AE0-10E204115EBD}" srcOrd="8" destOrd="0" presId="urn:microsoft.com/office/officeart/2005/8/layout/gear1"/>
    <dgm:cxn modelId="{254CE0BE-6CDD-4AF7-85DA-E66B2BC633D7}" type="presParOf" srcId="{637E9416-0E25-43D2-928A-16A9777F4C9B}" destId="{4231C538-4F32-4643-BE15-29ACD81FA468}" srcOrd="9" destOrd="0" presId="urn:microsoft.com/office/officeart/2005/8/layout/gear1"/>
    <dgm:cxn modelId="{64C75484-B7EC-4DD4-94FA-930C94E7F4B4}" type="presParOf" srcId="{637E9416-0E25-43D2-928A-16A9777F4C9B}" destId="{8C585D2F-479A-49C7-AA87-04267BDEE700}" srcOrd="10" destOrd="0" presId="urn:microsoft.com/office/officeart/2005/8/layout/gear1"/>
    <dgm:cxn modelId="{2A6597A5-359E-42F8-8C68-5C5210C6C32F}" type="presParOf" srcId="{637E9416-0E25-43D2-928A-16A9777F4C9B}" destId="{138397DA-683B-42E9-AD35-5E765BCB7CFF}" srcOrd="11" destOrd="0" presId="urn:microsoft.com/office/officeart/2005/8/layout/gear1"/>
    <dgm:cxn modelId="{B19866B3-E451-4C01-950F-855CF9A9C42E}" type="presParOf" srcId="{637E9416-0E25-43D2-928A-16A9777F4C9B}" destId="{9DEEF50C-93FD-424D-A6FF-81470D2DBEFE}"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940989F-1012-4E98-BAB4-0F84F6DC357B}" type="doc">
      <dgm:prSet loTypeId="urn:microsoft.com/office/officeart/2005/8/layout/chevron1" loCatId="process" qsTypeId="urn:microsoft.com/office/officeart/2005/8/quickstyle/simple5" qsCatId="simple" csTypeId="urn:microsoft.com/office/officeart/2005/8/colors/colorful1" csCatId="colorful" phldr="1"/>
      <dgm:spPr/>
    </dgm:pt>
    <dgm:pt modelId="{6126EEC5-84FB-46F2-A05D-32B0694315B4}">
      <dgm:prSet phldrT="[文本]" custT="1"/>
      <dgm:spPr/>
      <dgm:t>
        <a:bodyPr/>
        <a:lstStyle/>
        <a:p>
          <a:r>
            <a:rPr lang="zh-CN" altLang="en-US" sz="2400" dirty="0">
              <a:latin typeface="隶书" panose="02010509060101010101" pitchFamily="49" charset="-122"/>
              <a:ea typeface="隶书" panose="02010509060101010101" pitchFamily="49" charset="-122"/>
            </a:rPr>
            <a:t>监测</a:t>
          </a:r>
        </a:p>
      </dgm:t>
    </dgm:pt>
    <dgm:pt modelId="{F5140441-1E83-4A57-944A-59E3F826C6F1}" type="parTrans" cxnId="{0E60C32B-E790-46EB-B7AD-001566033CC0}">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6538EC72-7D97-44AC-A412-304399BB7AA8}" type="sibTrans" cxnId="{0E60C32B-E790-46EB-B7AD-001566033CC0}">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A53406FC-D090-481E-BFED-59CCDBB395FD}">
      <dgm:prSet phldrT="[文本]" custT="1"/>
      <dgm:spPr/>
      <dgm:t>
        <a:bodyPr/>
        <a:lstStyle/>
        <a:p>
          <a:r>
            <a:rPr lang="zh-CN" altLang="en-US" sz="2400" dirty="0">
              <a:latin typeface="隶书" panose="02010509060101010101" pitchFamily="49" charset="-122"/>
              <a:ea typeface="隶书" panose="02010509060101010101" pitchFamily="49" charset="-122"/>
            </a:rPr>
            <a:t>预警</a:t>
          </a:r>
        </a:p>
      </dgm:t>
    </dgm:pt>
    <dgm:pt modelId="{A8DB4D97-9C67-486D-ACE8-237E1194CFC6}" type="parTrans" cxnId="{22360A21-C62C-4AA8-8046-1FA775A578AB}">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6FBFDCF4-575E-4580-9CDC-DC59797DABFF}" type="sibTrans" cxnId="{22360A21-C62C-4AA8-8046-1FA775A578AB}">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512AE55A-DBB8-4516-8301-40971E334F25}">
      <dgm:prSet phldrT="[文本]" custT="1"/>
      <dgm:spPr/>
      <dgm:t>
        <a:bodyPr/>
        <a:lstStyle/>
        <a:p>
          <a:r>
            <a:rPr lang="zh-CN" altLang="en-US" sz="2400" dirty="0">
              <a:latin typeface="隶书" panose="02010509060101010101" pitchFamily="49" charset="-122"/>
              <a:ea typeface="隶书" panose="02010509060101010101" pitchFamily="49" charset="-122"/>
            </a:rPr>
            <a:t>处置</a:t>
          </a:r>
        </a:p>
      </dgm:t>
    </dgm:pt>
    <dgm:pt modelId="{21690ECF-3E9A-44E8-BF61-AB925256FBFE}" type="parTrans" cxnId="{E79C844A-10BD-4E72-A3CA-814B94D9C6ED}">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142C8A0A-1639-4F18-A02D-A9077E3BCC65}" type="sibTrans" cxnId="{E79C844A-10BD-4E72-A3CA-814B94D9C6ED}">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515C70A5-FF3B-4E60-BA1C-67606E6DF476}">
      <dgm:prSet phldrT="[文本]" custT="1">
        <dgm:style>
          <a:lnRef idx="2">
            <a:schemeClr val="accent4"/>
          </a:lnRef>
          <a:fillRef idx="1">
            <a:schemeClr val="lt1"/>
          </a:fillRef>
          <a:effectRef idx="0">
            <a:schemeClr val="accent4"/>
          </a:effectRef>
          <a:fontRef idx="minor">
            <a:schemeClr val="dk1"/>
          </a:fontRef>
        </dgm:style>
      </dgm:prSet>
      <dgm:spPr>
        <a:noFill/>
        <a:ln>
          <a:noFill/>
        </a:ln>
      </dgm:spPr>
      <dgm:t>
        <a:bodyPr/>
        <a:lstStyle/>
        <a:p>
          <a:r>
            <a:rPr lang="zh-CN" altLang="en-US" sz="1800" dirty="0">
              <a:latin typeface="隶书" panose="02010509060101010101" pitchFamily="49" charset="-122"/>
              <a:ea typeface="隶书" panose="02010509060101010101" pitchFamily="49" charset="-122"/>
            </a:rPr>
            <a:t>情报收集</a:t>
          </a:r>
        </a:p>
      </dgm:t>
    </dgm:pt>
    <dgm:pt modelId="{537D8DED-E714-42BA-8C3C-BB77F6254A51}" type="parTrans" cxnId="{98F33ED8-C727-41A2-B78E-AF9F7CB54469}">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315E7AB8-7498-42BD-9B35-C498044732E1}" type="sibTrans" cxnId="{98F33ED8-C727-41A2-B78E-AF9F7CB54469}">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CE1FAFFF-03E8-4910-AD5B-ECD1359499BC}">
      <dgm:prSet phldrT="[文本]" custT="1"/>
      <dgm:spPr/>
      <dgm:t>
        <a:bodyPr/>
        <a:lstStyle/>
        <a:p>
          <a:r>
            <a:rPr lang="zh-CN" altLang="en-US" sz="1800" dirty="0">
              <a:latin typeface="隶书" panose="02010509060101010101" pitchFamily="49" charset="-122"/>
              <a:ea typeface="隶书" panose="02010509060101010101" pitchFamily="49" charset="-122"/>
            </a:rPr>
            <a:t>信息通报</a:t>
          </a:r>
        </a:p>
      </dgm:t>
    </dgm:pt>
    <dgm:pt modelId="{04D73FF0-63CA-4CBA-AA89-4ACCE4A11D4F}" type="parTrans" cxnId="{19C36CC3-95F6-46C9-B1B2-EBD8A2CC1F56}">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31421D5B-FEA0-4762-A491-F52EB69EFE4A}" type="sibTrans" cxnId="{19C36CC3-95F6-46C9-B1B2-EBD8A2CC1F56}">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B21373A8-1921-42CF-BA00-CC34A6BAF13C}">
      <dgm:prSet phldrT="[文本]" custT="1"/>
      <dgm:spPr/>
      <dgm:t>
        <a:bodyPr/>
        <a:lstStyle/>
        <a:p>
          <a:endParaRPr lang="zh-CN" altLang="en-US" sz="6000" dirty="0">
            <a:solidFill>
              <a:schemeClr val="tx1"/>
            </a:solidFill>
            <a:latin typeface="隶书" panose="02010509060101010101" pitchFamily="49" charset="-122"/>
            <a:ea typeface="隶书" panose="02010509060101010101" pitchFamily="49" charset="-122"/>
          </a:endParaRPr>
        </a:p>
      </dgm:t>
    </dgm:pt>
    <dgm:pt modelId="{4B026AC0-FC57-42B1-B667-8D767DC9445C}" type="parTrans" cxnId="{3218B439-CB19-4DE6-9B8B-4E7B2AA2F3B9}">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D28F11F2-3400-4B09-8F28-7B33D9571E4D}" type="sibTrans" cxnId="{3218B439-CB19-4DE6-9B8B-4E7B2AA2F3B9}">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ED1A2F8C-2684-49C9-944F-ECD8BD7321C7}">
      <dgm:prSet phldrT="[文本]" custT="1"/>
      <dgm:spPr/>
      <dgm:t>
        <a:bodyPr/>
        <a:lstStyle/>
        <a:p>
          <a:r>
            <a:rPr lang="zh-CN" altLang="en-US" sz="1800" dirty="0">
              <a:latin typeface="隶书" panose="02010509060101010101" pitchFamily="49" charset="-122"/>
              <a:ea typeface="隶书" panose="02010509060101010101" pitchFamily="49" charset="-122"/>
            </a:rPr>
            <a:t>预警信息发布</a:t>
          </a:r>
        </a:p>
      </dgm:t>
    </dgm:pt>
    <dgm:pt modelId="{128B51B5-297D-4F5B-B700-D2DFFBD4B16E}" type="parTrans" cxnId="{27C8733F-4D99-4E41-AB77-4FCD9ED2F5F4}">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E81632F5-2925-4FDD-A39A-FDC68084D310}" type="sibTrans" cxnId="{27C8733F-4D99-4E41-AB77-4FCD9ED2F5F4}">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C8C48C34-539A-45F1-ACD0-6A743EF85FEE}">
      <dgm:prSet phldrT="[文本]" custT="1"/>
      <dgm:spPr/>
      <dgm:t>
        <a:bodyPr/>
        <a:lstStyle/>
        <a:p>
          <a:r>
            <a:rPr lang="zh-CN" altLang="en-US" sz="1800" dirty="0">
              <a:latin typeface="隶书" panose="02010509060101010101" pitchFamily="49" charset="-122"/>
              <a:ea typeface="隶书" panose="02010509060101010101" pitchFamily="49" charset="-122"/>
            </a:rPr>
            <a:t>境外攻击反制</a:t>
          </a:r>
        </a:p>
      </dgm:t>
    </dgm:pt>
    <dgm:pt modelId="{66A64A35-FB1A-4CB4-8898-79423E0313E0}" type="parTrans" cxnId="{2ECABBD2-87D9-4D75-8813-6655CA907A3D}">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2A448BFD-AE3F-44AB-9C94-D7865B99C733}" type="sibTrans" cxnId="{2ECABBD2-87D9-4D75-8813-6655CA907A3D}">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FB6A710C-DB1A-4380-ACBA-7564B6B93945}">
      <dgm:prSet phldrT="[文本]" custT="1">
        <dgm:style>
          <a:lnRef idx="2">
            <a:schemeClr val="accent4"/>
          </a:lnRef>
          <a:fillRef idx="1">
            <a:schemeClr val="lt1"/>
          </a:fillRef>
          <a:effectRef idx="0">
            <a:schemeClr val="accent4"/>
          </a:effectRef>
          <a:fontRef idx="minor">
            <a:schemeClr val="dk1"/>
          </a:fontRef>
        </dgm:style>
      </dgm:prSet>
      <dgm:spPr>
        <a:noFill/>
        <a:ln>
          <a:noFill/>
        </a:ln>
      </dgm:spPr>
      <dgm:t>
        <a:bodyPr/>
        <a:lstStyle/>
        <a:p>
          <a:r>
            <a:rPr lang="zh-CN" altLang="en-US" sz="1800" dirty="0">
              <a:latin typeface="隶书" panose="02010509060101010101" pitchFamily="49" charset="-122"/>
              <a:ea typeface="隶书" panose="02010509060101010101" pitchFamily="49" charset="-122"/>
            </a:rPr>
            <a:t>攻防演练</a:t>
          </a:r>
        </a:p>
      </dgm:t>
    </dgm:pt>
    <dgm:pt modelId="{74FE4FAA-5A0A-4294-983B-8926533161A1}" type="parTrans" cxnId="{0A24B37C-0029-4D6A-82F2-66D4D4B95332}">
      <dgm:prSet/>
      <dgm:spPr/>
      <dgm:t>
        <a:bodyPr/>
        <a:lstStyle/>
        <a:p>
          <a:endParaRPr lang="zh-CN" altLang="en-US">
            <a:latin typeface="隶书" panose="02010509060101010101" pitchFamily="49" charset="-122"/>
            <a:ea typeface="隶书" panose="02010509060101010101" pitchFamily="49" charset="-122"/>
          </a:endParaRPr>
        </a:p>
      </dgm:t>
    </dgm:pt>
    <dgm:pt modelId="{99EDEB3B-8191-44E4-9C77-B4A0DF8FEBE2}" type="sibTrans" cxnId="{0A24B37C-0029-4D6A-82F2-66D4D4B95332}">
      <dgm:prSet/>
      <dgm:spPr/>
      <dgm:t>
        <a:bodyPr/>
        <a:lstStyle/>
        <a:p>
          <a:endParaRPr lang="zh-CN" altLang="en-US">
            <a:latin typeface="隶书" panose="02010509060101010101" pitchFamily="49" charset="-122"/>
            <a:ea typeface="隶书" panose="02010509060101010101" pitchFamily="49" charset="-122"/>
          </a:endParaRPr>
        </a:p>
      </dgm:t>
    </dgm:pt>
    <dgm:pt modelId="{3DFEAD46-3CD4-4AEC-AD98-3F772B05D5FA}">
      <dgm:prSet phldrT="[文本]" custT="1">
        <dgm:style>
          <a:lnRef idx="2">
            <a:schemeClr val="accent4"/>
          </a:lnRef>
          <a:fillRef idx="1">
            <a:schemeClr val="lt1"/>
          </a:fillRef>
          <a:effectRef idx="0">
            <a:schemeClr val="accent4"/>
          </a:effectRef>
          <a:fontRef idx="minor">
            <a:schemeClr val="dk1"/>
          </a:fontRef>
        </dgm:style>
      </dgm:prSet>
      <dgm:spPr>
        <a:noFill/>
        <a:ln>
          <a:noFill/>
        </a:ln>
      </dgm:spPr>
      <dgm:t>
        <a:bodyPr/>
        <a:lstStyle/>
        <a:p>
          <a:r>
            <a:rPr lang="zh-CN" altLang="en-US" sz="1800" dirty="0">
              <a:latin typeface="隶书" panose="02010509060101010101" pitchFamily="49" charset="-122"/>
              <a:ea typeface="隶书" panose="02010509060101010101" pitchFamily="49" charset="-122"/>
            </a:rPr>
            <a:t>众测检查</a:t>
          </a:r>
        </a:p>
      </dgm:t>
    </dgm:pt>
    <dgm:pt modelId="{78B1B750-C188-4514-A150-F8E28E999463}" type="parTrans" cxnId="{02D6A971-ABE1-4F3A-92E7-F561030BC406}">
      <dgm:prSet/>
      <dgm:spPr/>
      <dgm:t>
        <a:bodyPr/>
        <a:lstStyle/>
        <a:p>
          <a:endParaRPr lang="zh-CN" altLang="en-US">
            <a:latin typeface="隶书" panose="02010509060101010101" pitchFamily="49" charset="-122"/>
            <a:ea typeface="隶书" panose="02010509060101010101" pitchFamily="49" charset="-122"/>
          </a:endParaRPr>
        </a:p>
      </dgm:t>
    </dgm:pt>
    <dgm:pt modelId="{9EE74A67-FE3C-473E-829F-771B8115D09E}" type="sibTrans" cxnId="{02D6A971-ABE1-4F3A-92E7-F561030BC406}">
      <dgm:prSet/>
      <dgm:spPr/>
      <dgm:t>
        <a:bodyPr/>
        <a:lstStyle/>
        <a:p>
          <a:endParaRPr lang="zh-CN" altLang="en-US">
            <a:latin typeface="隶书" panose="02010509060101010101" pitchFamily="49" charset="-122"/>
            <a:ea typeface="隶书" panose="02010509060101010101" pitchFamily="49" charset="-122"/>
          </a:endParaRPr>
        </a:p>
      </dgm:t>
    </dgm:pt>
    <dgm:pt modelId="{5293656F-49DF-4A5F-9AB7-3DB1EAE2F6B5}">
      <dgm:prSet phldrT="[文本]" custT="1">
        <dgm:style>
          <a:lnRef idx="2">
            <a:schemeClr val="accent4"/>
          </a:lnRef>
          <a:fillRef idx="1">
            <a:schemeClr val="lt1"/>
          </a:fillRef>
          <a:effectRef idx="0">
            <a:schemeClr val="accent4"/>
          </a:effectRef>
          <a:fontRef idx="minor">
            <a:schemeClr val="dk1"/>
          </a:fontRef>
        </dgm:style>
      </dgm:prSet>
      <dgm:spPr>
        <a:noFill/>
        <a:ln>
          <a:noFill/>
        </a:ln>
      </dgm:spPr>
      <dgm:t>
        <a:bodyPr/>
        <a:lstStyle/>
        <a:p>
          <a:r>
            <a:rPr lang="zh-CN" altLang="en-US" sz="1800" dirty="0">
              <a:latin typeface="隶书" panose="02010509060101010101" pitchFamily="49" charset="-122"/>
              <a:ea typeface="隶书" panose="02010509060101010101" pitchFamily="49" charset="-122"/>
            </a:rPr>
            <a:t>漏洞挖掘</a:t>
          </a:r>
        </a:p>
      </dgm:t>
    </dgm:pt>
    <dgm:pt modelId="{E27F4174-E909-47C3-B0F3-6517701AF8A5}" type="parTrans" cxnId="{F47A1C0E-C1BE-449D-BEE8-1E86C787B8F9}">
      <dgm:prSet/>
      <dgm:spPr/>
      <dgm:t>
        <a:bodyPr/>
        <a:lstStyle/>
        <a:p>
          <a:endParaRPr lang="zh-CN" altLang="en-US">
            <a:latin typeface="隶书" panose="02010509060101010101" pitchFamily="49" charset="-122"/>
            <a:ea typeface="隶书" panose="02010509060101010101" pitchFamily="49" charset="-122"/>
          </a:endParaRPr>
        </a:p>
      </dgm:t>
    </dgm:pt>
    <dgm:pt modelId="{FCEB4065-4D26-47DE-B729-2E92BFFEA5A4}" type="sibTrans" cxnId="{F47A1C0E-C1BE-449D-BEE8-1E86C787B8F9}">
      <dgm:prSet/>
      <dgm:spPr/>
      <dgm:t>
        <a:bodyPr/>
        <a:lstStyle/>
        <a:p>
          <a:endParaRPr lang="zh-CN" altLang="en-US">
            <a:latin typeface="隶书" panose="02010509060101010101" pitchFamily="49" charset="-122"/>
            <a:ea typeface="隶书" panose="02010509060101010101" pitchFamily="49" charset="-122"/>
          </a:endParaRPr>
        </a:p>
      </dgm:t>
    </dgm:pt>
    <dgm:pt modelId="{03EB106A-3A8A-4C7B-B99A-4B89C4E731E1}">
      <dgm:prSet phldrT="[文本]" custT="1">
        <dgm:style>
          <a:lnRef idx="2">
            <a:schemeClr val="accent4"/>
          </a:lnRef>
          <a:fillRef idx="1">
            <a:schemeClr val="lt1"/>
          </a:fillRef>
          <a:effectRef idx="0">
            <a:schemeClr val="accent4"/>
          </a:effectRef>
          <a:fontRef idx="minor">
            <a:schemeClr val="dk1"/>
          </a:fontRef>
        </dgm:style>
      </dgm:prSet>
      <dgm:spPr>
        <a:noFill/>
        <a:ln>
          <a:noFill/>
        </a:ln>
      </dgm:spPr>
      <dgm:t>
        <a:bodyPr/>
        <a:lstStyle/>
        <a:p>
          <a:r>
            <a:rPr lang="zh-CN" altLang="en-US" sz="1800" dirty="0">
              <a:latin typeface="隶书" panose="02010509060101010101" pitchFamily="49" charset="-122"/>
              <a:ea typeface="隶书" panose="02010509060101010101" pitchFamily="49" charset="-122"/>
            </a:rPr>
            <a:t>情报分析</a:t>
          </a:r>
        </a:p>
      </dgm:t>
    </dgm:pt>
    <dgm:pt modelId="{D9198C89-14FD-45DF-96F3-450B2C2FE115}" type="sibTrans" cxnId="{B41BCCB7-CF8A-4181-9277-30A25A67FDC8}">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46891EE1-7606-40D9-9203-ED22F429B92B}" type="parTrans" cxnId="{B41BCCB7-CF8A-4181-9277-30A25A67FDC8}">
      <dgm:prSet/>
      <dgm:spPr/>
      <dgm:t>
        <a:bodyPr/>
        <a:lstStyle/>
        <a:p>
          <a:endParaRPr lang="zh-CN" altLang="en-US">
            <a:solidFill>
              <a:schemeClr val="tx1"/>
            </a:solidFill>
            <a:latin typeface="隶书" panose="02010509060101010101" pitchFamily="49" charset="-122"/>
            <a:ea typeface="隶书" panose="02010509060101010101" pitchFamily="49" charset="-122"/>
          </a:endParaRPr>
        </a:p>
      </dgm:t>
    </dgm:pt>
    <dgm:pt modelId="{519246C2-1F80-4E09-BAFD-B9DF65E260FC}">
      <dgm:prSet phldrT="[文本]" custT="1"/>
      <dgm:spPr/>
      <dgm:t>
        <a:bodyPr/>
        <a:lstStyle/>
        <a:p>
          <a:r>
            <a:rPr lang="zh-CN" altLang="en-US" sz="1800" dirty="0">
              <a:latin typeface="隶书" panose="02010509060101010101" pitchFamily="49" charset="-122"/>
              <a:ea typeface="隶书" panose="02010509060101010101" pitchFamily="49" charset="-122"/>
            </a:rPr>
            <a:t>约谈整改</a:t>
          </a:r>
        </a:p>
      </dgm:t>
    </dgm:pt>
    <dgm:pt modelId="{17A41BE9-1C55-4DF4-8CD8-BEA5AE4651D5}" type="parTrans" cxnId="{D13BC412-CFB2-4B73-A5BF-4875C7A0C60B}">
      <dgm:prSet/>
      <dgm:spPr/>
      <dgm:t>
        <a:bodyPr/>
        <a:lstStyle/>
        <a:p>
          <a:endParaRPr lang="zh-CN" altLang="en-US">
            <a:latin typeface="隶书" panose="02010509060101010101" pitchFamily="49" charset="-122"/>
            <a:ea typeface="隶书" panose="02010509060101010101" pitchFamily="49" charset="-122"/>
          </a:endParaRPr>
        </a:p>
      </dgm:t>
    </dgm:pt>
    <dgm:pt modelId="{B140E8FD-1799-41BA-AE3A-5FB1FBEAC1B6}" type="sibTrans" cxnId="{D13BC412-CFB2-4B73-A5BF-4875C7A0C60B}">
      <dgm:prSet/>
      <dgm:spPr/>
      <dgm:t>
        <a:bodyPr/>
        <a:lstStyle/>
        <a:p>
          <a:endParaRPr lang="zh-CN" altLang="en-US">
            <a:latin typeface="隶书" panose="02010509060101010101" pitchFamily="49" charset="-122"/>
            <a:ea typeface="隶书" panose="02010509060101010101" pitchFamily="49" charset="-122"/>
          </a:endParaRPr>
        </a:p>
      </dgm:t>
    </dgm:pt>
    <dgm:pt modelId="{CB8998FB-1E18-40C7-8A0D-40736741A580}">
      <dgm:prSet phldrT="[文本]" custT="1"/>
      <dgm:spPr/>
      <dgm:t>
        <a:bodyPr/>
        <a:lstStyle/>
        <a:p>
          <a:r>
            <a:rPr lang="en-US" altLang="zh-CN" sz="1800" dirty="0">
              <a:latin typeface="隶书" panose="02010509060101010101" pitchFamily="49" charset="-122"/>
              <a:ea typeface="隶书" panose="02010509060101010101" pitchFamily="49" charset="-122"/>
            </a:rPr>
            <a:t>Cert</a:t>
          </a:r>
          <a:r>
            <a:rPr lang="zh-CN" altLang="en-US" sz="1800" dirty="0">
              <a:latin typeface="隶书" panose="02010509060101010101" pitchFamily="49" charset="-122"/>
              <a:ea typeface="隶书" panose="02010509060101010101" pitchFamily="49" charset="-122"/>
            </a:rPr>
            <a:t>响应</a:t>
          </a:r>
        </a:p>
      </dgm:t>
    </dgm:pt>
    <dgm:pt modelId="{27A0695F-5773-4C64-BB8C-EBA8FC105365}" type="parTrans" cxnId="{2B4153A5-50C4-4674-9E7F-C152C91FEED3}">
      <dgm:prSet/>
      <dgm:spPr/>
      <dgm:t>
        <a:bodyPr/>
        <a:lstStyle/>
        <a:p>
          <a:endParaRPr lang="zh-CN" altLang="en-US">
            <a:latin typeface="隶书" panose="02010509060101010101" pitchFamily="49" charset="-122"/>
            <a:ea typeface="隶书" panose="02010509060101010101" pitchFamily="49" charset="-122"/>
          </a:endParaRPr>
        </a:p>
      </dgm:t>
    </dgm:pt>
    <dgm:pt modelId="{80BB56DF-4582-4D6C-A689-E52AC89B3F67}" type="sibTrans" cxnId="{2B4153A5-50C4-4674-9E7F-C152C91FEED3}">
      <dgm:prSet/>
      <dgm:spPr/>
      <dgm:t>
        <a:bodyPr/>
        <a:lstStyle/>
        <a:p>
          <a:endParaRPr lang="zh-CN" altLang="en-US">
            <a:latin typeface="隶书" panose="02010509060101010101" pitchFamily="49" charset="-122"/>
            <a:ea typeface="隶书" panose="02010509060101010101" pitchFamily="49" charset="-122"/>
          </a:endParaRPr>
        </a:p>
      </dgm:t>
    </dgm:pt>
    <dgm:pt modelId="{B5B32470-4DB1-4D96-B2FA-6DF55767ED42}">
      <dgm:prSet phldrT="[文本]" custT="1"/>
      <dgm:spPr/>
      <dgm:t>
        <a:bodyPr/>
        <a:lstStyle/>
        <a:p>
          <a:r>
            <a:rPr lang="zh-CN" altLang="en-US" sz="1800" dirty="0">
              <a:latin typeface="隶书" panose="02010509060101010101" pitchFamily="49" charset="-122"/>
              <a:ea typeface="隶书" panose="02010509060101010101" pitchFamily="49" charset="-122"/>
            </a:rPr>
            <a:t>恢复</a:t>
          </a:r>
        </a:p>
      </dgm:t>
    </dgm:pt>
    <dgm:pt modelId="{AEE1B356-1679-43FD-82BD-FEE9A45307E8}" type="parTrans" cxnId="{7C2A1737-033C-4D6B-BEDE-D86615603E73}">
      <dgm:prSet/>
      <dgm:spPr/>
      <dgm:t>
        <a:bodyPr/>
        <a:lstStyle/>
        <a:p>
          <a:endParaRPr lang="zh-CN" altLang="en-US">
            <a:latin typeface="隶书" panose="02010509060101010101" pitchFamily="49" charset="-122"/>
            <a:ea typeface="隶书" panose="02010509060101010101" pitchFamily="49" charset="-122"/>
          </a:endParaRPr>
        </a:p>
      </dgm:t>
    </dgm:pt>
    <dgm:pt modelId="{7CF96873-8875-40E8-8121-11EDCFD40449}" type="sibTrans" cxnId="{7C2A1737-033C-4D6B-BEDE-D86615603E73}">
      <dgm:prSet/>
      <dgm:spPr/>
      <dgm:t>
        <a:bodyPr/>
        <a:lstStyle/>
        <a:p>
          <a:endParaRPr lang="zh-CN" altLang="en-US">
            <a:latin typeface="隶书" panose="02010509060101010101" pitchFamily="49" charset="-122"/>
            <a:ea typeface="隶书" panose="02010509060101010101" pitchFamily="49" charset="-122"/>
          </a:endParaRPr>
        </a:p>
      </dgm:t>
    </dgm:pt>
    <dgm:pt modelId="{0D7AFB62-76F7-4B53-924A-BBEED7889947}">
      <dgm:prSet phldrT="[文本]" custT="1"/>
      <dgm:spPr/>
      <dgm:t>
        <a:bodyPr/>
        <a:lstStyle/>
        <a:p>
          <a:r>
            <a:rPr lang="zh-CN" altLang="en-US" sz="1800" dirty="0">
              <a:latin typeface="隶书" panose="02010509060101010101" pitchFamily="49" charset="-122"/>
              <a:ea typeface="隶书" panose="02010509060101010101" pitchFamily="49" charset="-122"/>
            </a:rPr>
            <a:t>启动预案</a:t>
          </a:r>
        </a:p>
      </dgm:t>
    </dgm:pt>
    <dgm:pt modelId="{ED897463-E25A-4C22-BD53-FC3837477979}" type="parTrans" cxnId="{C0C971DC-9C68-4EEA-8389-FD4A90198D9D}">
      <dgm:prSet/>
      <dgm:spPr/>
      <dgm:t>
        <a:bodyPr/>
        <a:lstStyle/>
        <a:p>
          <a:endParaRPr lang="zh-CN" altLang="en-US">
            <a:latin typeface="隶书" panose="02010509060101010101" pitchFamily="49" charset="-122"/>
            <a:ea typeface="隶书" panose="02010509060101010101" pitchFamily="49" charset="-122"/>
          </a:endParaRPr>
        </a:p>
      </dgm:t>
    </dgm:pt>
    <dgm:pt modelId="{21F0AD86-71CF-41E8-B7FB-435A909323BF}" type="sibTrans" cxnId="{C0C971DC-9C68-4EEA-8389-FD4A90198D9D}">
      <dgm:prSet/>
      <dgm:spPr/>
      <dgm:t>
        <a:bodyPr/>
        <a:lstStyle/>
        <a:p>
          <a:endParaRPr lang="zh-CN" altLang="en-US">
            <a:latin typeface="隶书" panose="02010509060101010101" pitchFamily="49" charset="-122"/>
            <a:ea typeface="隶书" panose="02010509060101010101" pitchFamily="49" charset="-122"/>
          </a:endParaRPr>
        </a:p>
      </dgm:t>
    </dgm:pt>
    <dgm:pt modelId="{EB4103B8-27E9-4BB8-9CFB-3275B42FEDF2}" type="pres">
      <dgm:prSet presAssocID="{E940989F-1012-4E98-BAB4-0F84F6DC357B}" presName="Name0" presStyleCnt="0">
        <dgm:presLayoutVars>
          <dgm:dir/>
          <dgm:animLvl val="lvl"/>
          <dgm:resizeHandles val="exact"/>
        </dgm:presLayoutVars>
      </dgm:prSet>
      <dgm:spPr/>
    </dgm:pt>
    <dgm:pt modelId="{60CD2C2A-180B-41B9-8F20-D8AB77AD8166}" type="pres">
      <dgm:prSet presAssocID="{6126EEC5-84FB-46F2-A05D-32B0694315B4}" presName="composite" presStyleCnt="0"/>
      <dgm:spPr/>
    </dgm:pt>
    <dgm:pt modelId="{9F420901-FE3A-4B7A-A2D3-CA6AC07DB693}" type="pres">
      <dgm:prSet presAssocID="{6126EEC5-84FB-46F2-A05D-32B0694315B4}" presName="parTx" presStyleLbl="node1" presStyleIdx="0" presStyleCnt="3" custScaleX="1587412" custScaleY="270142" custLinFactNeighborY="-19556">
        <dgm:presLayoutVars>
          <dgm:chMax val="0"/>
          <dgm:chPref val="0"/>
          <dgm:bulletEnabled val="1"/>
        </dgm:presLayoutVars>
      </dgm:prSet>
      <dgm:spPr/>
      <dgm:t>
        <a:bodyPr/>
        <a:lstStyle/>
        <a:p>
          <a:endParaRPr lang="zh-CN" altLang="en-US"/>
        </a:p>
      </dgm:t>
    </dgm:pt>
    <dgm:pt modelId="{9C87FE21-4C50-49C8-A27A-FAE312CBAD37}" type="pres">
      <dgm:prSet presAssocID="{6126EEC5-84FB-46F2-A05D-32B0694315B4}" presName="desTx" presStyleLbl="revTx" presStyleIdx="0" presStyleCnt="3" custScaleX="2000000" custLinFactX="95769" custLinFactNeighborX="100000" custLinFactNeighborY="21907">
        <dgm:presLayoutVars>
          <dgm:bulletEnabled val="1"/>
        </dgm:presLayoutVars>
      </dgm:prSet>
      <dgm:spPr/>
      <dgm:t>
        <a:bodyPr/>
        <a:lstStyle/>
        <a:p>
          <a:endParaRPr lang="zh-CN" altLang="en-US"/>
        </a:p>
      </dgm:t>
    </dgm:pt>
    <dgm:pt modelId="{608AE2DA-D602-46A4-BF4A-564CB8605FDC}" type="pres">
      <dgm:prSet presAssocID="{6538EC72-7D97-44AC-A412-304399BB7AA8}" presName="space" presStyleCnt="0"/>
      <dgm:spPr/>
    </dgm:pt>
    <dgm:pt modelId="{A1FDE2C6-DA06-47BD-8AB7-ABBF2010C14A}" type="pres">
      <dgm:prSet presAssocID="{A53406FC-D090-481E-BFED-59CCDBB395FD}" presName="composite" presStyleCnt="0"/>
      <dgm:spPr/>
    </dgm:pt>
    <dgm:pt modelId="{29CC9989-57B2-4A3B-BC7D-AA1F33F18775}" type="pres">
      <dgm:prSet presAssocID="{A53406FC-D090-481E-BFED-59CCDBB395FD}" presName="parTx" presStyleLbl="node1" presStyleIdx="1" presStyleCnt="3" custScaleX="1526111" custScaleY="318314" custLinFactNeighborX="-2684" custLinFactNeighborY="-43069">
        <dgm:presLayoutVars>
          <dgm:chMax val="0"/>
          <dgm:chPref val="0"/>
          <dgm:bulletEnabled val="1"/>
        </dgm:presLayoutVars>
      </dgm:prSet>
      <dgm:spPr/>
      <dgm:t>
        <a:bodyPr/>
        <a:lstStyle/>
        <a:p>
          <a:endParaRPr lang="zh-CN" altLang="en-US"/>
        </a:p>
      </dgm:t>
    </dgm:pt>
    <dgm:pt modelId="{6D95B3E4-30CA-492C-A6C4-8F35D08ED69A}" type="pres">
      <dgm:prSet presAssocID="{A53406FC-D090-481E-BFED-59CCDBB395FD}" presName="desTx" presStyleLbl="revTx" presStyleIdx="1" presStyleCnt="3" custScaleX="2000000" custScaleY="98481" custLinFactX="30017" custLinFactNeighborX="100000" custLinFactNeighborY="22340">
        <dgm:presLayoutVars>
          <dgm:bulletEnabled val="1"/>
        </dgm:presLayoutVars>
      </dgm:prSet>
      <dgm:spPr/>
      <dgm:t>
        <a:bodyPr/>
        <a:lstStyle/>
        <a:p>
          <a:endParaRPr lang="zh-CN" altLang="en-US"/>
        </a:p>
      </dgm:t>
    </dgm:pt>
    <dgm:pt modelId="{B6E343EC-DB5C-45D2-8A45-317E97ED1FDF}" type="pres">
      <dgm:prSet presAssocID="{6FBFDCF4-575E-4580-9CDC-DC59797DABFF}" presName="space" presStyleCnt="0"/>
      <dgm:spPr/>
    </dgm:pt>
    <dgm:pt modelId="{E99F1A70-22E6-4C9F-9676-4CB9E2EE2F70}" type="pres">
      <dgm:prSet presAssocID="{512AE55A-DBB8-4516-8301-40971E334F25}" presName="composite" presStyleCnt="0"/>
      <dgm:spPr/>
    </dgm:pt>
    <dgm:pt modelId="{C89A2934-C8BE-4CA1-9B19-0272DAC7016D}" type="pres">
      <dgm:prSet presAssocID="{512AE55A-DBB8-4516-8301-40971E334F25}" presName="parTx" presStyleLbl="node1" presStyleIdx="2" presStyleCnt="3" custScaleX="1639006" custScaleY="150366" custLinFactNeighborX="3525" custLinFactNeighborY="-14402">
        <dgm:presLayoutVars>
          <dgm:chMax val="0"/>
          <dgm:chPref val="0"/>
          <dgm:bulletEnabled val="1"/>
        </dgm:presLayoutVars>
      </dgm:prSet>
      <dgm:spPr/>
      <dgm:t>
        <a:bodyPr/>
        <a:lstStyle/>
        <a:p>
          <a:endParaRPr lang="zh-CN" altLang="en-US"/>
        </a:p>
      </dgm:t>
    </dgm:pt>
    <dgm:pt modelId="{AD24BE2B-70B2-4E80-91CE-B97119F369C0}" type="pres">
      <dgm:prSet presAssocID="{512AE55A-DBB8-4516-8301-40971E334F25}" presName="desTx" presStyleLbl="revTx" presStyleIdx="2" presStyleCnt="3" custScaleX="1695229" custScaleY="92953" custLinFactNeighborX="97479" custLinFactNeighborY="10056">
        <dgm:presLayoutVars>
          <dgm:bulletEnabled val="1"/>
        </dgm:presLayoutVars>
      </dgm:prSet>
      <dgm:spPr/>
      <dgm:t>
        <a:bodyPr/>
        <a:lstStyle/>
        <a:p>
          <a:endParaRPr lang="zh-CN" altLang="en-US"/>
        </a:p>
      </dgm:t>
    </dgm:pt>
  </dgm:ptLst>
  <dgm:cxnLst>
    <dgm:cxn modelId="{98F33ED8-C727-41A2-B78E-AF9F7CB54469}" srcId="{6126EEC5-84FB-46F2-A05D-32B0694315B4}" destId="{515C70A5-FF3B-4E60-BA1C-67606E6DF476}" srcOrd="0" destOrd="0" parTransId="{537D8DED-E714-42BA-8C3C-BB77F6254A51}" sibTransId="{315E7AB8-7498-42BD-9B35-C498044732E1}"/>
    <dgm:cxn modelId="{4C9E942E-C675-4A25-B23F-A0C4FE54781B}" type="presOf" srcId="{512AE55A-DBB8-4516-8301-40971E334F25}" destId="{C89A2934-C8BE-4CA1-9B19-0272DAC7016D}" srcOrd="0" destOrd="0" presId="urn:microsoft.com/office/officeart/2005/8/layout/chevron1"/>
    <dgm:cxn modelId="{2E5C5CCE-5BA5-44D8-A5FF-3ECE3631A06E}" type="presOf" srcId="{0D7AFB62-76F7-4B53-924A-BBEED7889947}" destId="{AD24BE2B-70B2-4E80-91CE-B97119F369C0}" srcOrd="0" destOrd="0" presId="urn:microsoft.com/office/officeart/2005/8/layout/chevron1"/>
    <dgm:cxn modelId="{63747335-828E-447D-975A-A802D6125FEA}" type="presOf" srcId="{C8C48C34-539A-45F1-ACD0-6A743EF85FEE}" destId="{AD24BE2B-70B2-4E80-91CE-B97119F369C0}" srcOrd="0" destOrd="3" presId="urn:microsoft.com/office/officeart/2005/8/layout/chevron1"/>
    <dgm:cxn modelId="{D13BC412-CFB2-4B73-A5BF-4875C7A0C60B}" srcId="{A53406FC-D090-481E-BFED-59CCDBB395FD}" destId="{519246C2-1F80-4E09-BAFD-B9DF65E260FC}" srcOrd="2" destOrd="0" parTransId="{17A41BE9-1C55-4DF4-8CD8-BEA5AE4651D5}" sibTransId="{B140E8FD-1799-41BA-AE3A-5FB1FBEAC1B6}"/>
    <dgm:cxn modelId="{0E60C32B-E790-46EB-B7AD-001566033CC0}" srcId="{E940989F-1012-4E98-BAB4-0F84F6DC357B}" destId="{6126EEC5-84FB-46F2-A05D-32B0694315B4}" srcOrd="0" destOrd="0" parTransId="{F5140441-1E83-4A57-944A-59E3F826C6F1}" sibTransId="{6538EC72-7D97-44AC-A412-304399BB7AA8}"/>
    <dgm:cxn modelId="{371B49D3-29C3-4AE8-996C-A9759EBF66BD}" type="presOf" srcId="{FB6A710C-DB1A-4380-ACBA-7564B6B93945}" destId="{9C87FE21-4C50-49C8-A27A-FAE312CBAD37}" srcOrd="0" destOrd="2" presId="urn:microsoft.com/office/officeart/2005/8/layout/chevron1"/>
    <dgm:cxn modelId="{E79C844A-10BD-4E72-A3CA-814B94D9C6ED}" srcId="{E940989F-1012-4E98-BAB4-0F84F6DC357B}" destId="{512AE55A-DBB8-4516-8301-40971E334F25}" srcOrd="2" destOrd="0" parTransId="{21690ECF-3E9A-44E8-BF61-AB925256FBFE}" sibTransId="{142C8A0A-1639-4F18-A02D-A9077E3BCC65}"/>
    <dgm:cxn modelId="{A9A48229-F191-4102-92FA-75C240ABA20A}" type="presOf" srcId="{5293656F-49DF-4A5F-9AB7-3DB1EAE2F6B5}" destId="{9C87FE21-4C50-49C8-A27A-FAE312CBAD37}" srcOrd="0" destOrd="4" presId="urn:microsoft.com/office/officeart/2005/8/layout/chevron1"/>
    <dgm:cxn modelId="{A43F064A-B076-49AE-A018-BCA4E3251D94}" type="presOf" srcId="{CB8998FB-1E18-40C7-8A0D-40736741A580}" destId="{AD24BE2B-70B2-4E80-91CE-B97119F369C0}" srcOrd="0" destOrd="1" presId="urn:microsoft.com/office/officeart/2005/8/layout/chevron1"/>
    <dgm:cxn modelId="{B41BCCB7-CF8A-4181-9277-30A25A67FDC8}" srcId="{6126EEC5-84FB-46F2-A05D-32B0694315B4}" destId="{03EB106A-3A8A-4C7B-B99A-4B89C4E731E1}" srcOrd="1" destOrd="0" parTransId="{46891EE1-7606-40D9-9203-ED22F429B92B}" sibTransId="{D9198C89-14FD-45DF-96F3-450B2C2FE115}"/>
    <dgm:cxn modelId="{2ECABBD2-87D9-4D75-8813-6655CA907A3D}" srcId="{512AE55A-DBB8-4516-8301-40971E334F25}" destId="{C8C48C34-539A-45F1-ACD0-6A743EF85FEE}" srcOrd="3" destOrd="0" parTransId="{66A64A35-FB1A-4CB4-8898-79423E0313E0}" sibTransId="{2A448BFD-AE3F-44AB-9C94-D7865B99C733}"/>
    <dgm:cxn modelId="{3041ACE7-B819-4EBC-94A1-33EB6ABDB966}" type="presOf" srcId="{ED1A2F8C-2684-49C9-944F-ECD8BD7321C7}" destId="{6D95B3E4-30CA-492C-A6C4-8F35D08ED69A}" srcOrd="0" destOrd="1" presId="urn:microsoft.com/office/officeart/2005/8/layout/chevron1"/>
    <dgm:cxn modelId="{5FD9A389-E43F-4E3E-B124-B275F6FDF98E}" type="presOf" srcId="{CE1FAFFF-03E8-4910-AD5B-ECD1359499BC}" destId="{6D95B3E4-30CA-492C-A6C4-8F35D08ED69A}" srcOrd="0" destOrd="0" presId="urn:microsoft.com/office/officeart/2005/8/layout/chevron1"/>
    <dgm:cxn modelId="{94AE7825-5630-4B5E-BF02-D526282C71DA}" type="presOf" srcId="{B5B32470-4DB1-4D96-B2FA-6DF55767ED42}" destId="{AD24BE2B-70B2-4E80-91CE-B97119F369C0}" srcOrd="0" destOrd="2" presId="urn:microsoft.com/office/officeart/2005/8/layout/chevron1"/>
    <dgm:cxn modelId="{2B4153A5-50C4-4674-9E7F-C152C91FEED3}" srcId="{512AE55A-DBB8-4516-8301-40971E334F25}" destId="{CB8998FB-1E18-40C7-8A0D-40736741A580}" srcOrd="1" destOrd="0" parTransId="{27A0695F-5773-4C64-BB8C-EBA8FC105365}" sibTransId="{80BB56DF-4582-4D6C-A689-E52AC89B3F67}"/>
    <dgm:cxn modelId="{22360A21-C62C-4AA8-8046-1FA775A578AB}" srcId="{E940989F-1012-4E98-BAB4-0F84F6DC357B}" destId="{A53406FC-D090-481E-BFED-59CCDBB395FD}" srcOrd="1" destOrd="0" parTransId="{A8DB4D97-9C67-486D-ACE8-237E1194CFC6}" sibTransId="{6FBFDCF4-575E-4580-9CDC-DC59797DABFF}"/>
    <dgm:cxn modelId="{02D6A971-ABE1-4F3A-92E7-F561030BC406}" srcId="{6126EEC5-84FB-46F2-A05D-32B0694315B4}" destId="{3DFEAD46-3CD4-4AEC-AD98-3F772B05D5FA}" srcOrd="3" destOrd="0" parTransId="{78B1B750-C188-4514-A150-F8E28E999463}" sibTransId="{9EE74A67-FE3C-473E-829F-771B8115D09E}"/>
    <dgm:cxn modelId="{EC8BABF1-FE0A-4B24-9665-22C82E986703}" type="presOf" srcId="{519246C2-1F80-4E09-BAFD-B9DF65E260FC}" destId="{6D95B3E4-30CA-492C-A6C4-8F35D08ED69A}" srcOrd="0" destOrd="2" presId="urn:microsoft.com/office/officeart/2005/8/layout/chevron1"/>
    <dgm:cxn modelId="{F47A1C0E-C1BE-449D-BEE8-1E86C787B8F9}" srcId="{6126EEC5-84FB-46F2-A05D-32B0694315B4}" destId="{5293656F-49DF-4A5F-9AB7-3DB1EAE2F6B5}" srcOrd="4" destOrd="0" parTransId="{E27F4174-E909-47C3-B0F3-6517701AF8A5}" sibTransId="{FCEB4065-4D26-47DE-B729-2E92BFFEA5A4}"/>
    <dgm:cxn modelId="{3218B439-CB19-4DE6-9B8B-4E7B2AA2F3B9}" srcId="{A53406FC-D090-481E-BFED-59CCDBB395FD}" destId="{B21373A8-1921-42CF-BA00-CC34A6BAF13C}" srcOrd="3" destOrd="0" parTransId="{4B026AC0-FC57-42B1-B667-8D767DC9445C}" sibTransId="{D28F11F2-3400-4B09-8F28-7B33D9571E4D}"/>
    <dgm:cxn modelId="{1ED5E027-98D7-40E1-AAE8-722EFA8EB021}" type="presOf" srcId="{B21373A8-1921-42CF-BA00-CC34A6BAF13C}" destId="{6D95B3E4-30CA-492C-A6C4-8F35D08ED69A}" srcOrd="0" destOrd="3" presId="urn:microsoft.com/office/officeart/2005/8/layout/chevron1"/>
    <dgm:cxn modelId="{15807D20-C3DA-4A0C-8830-530C61B303C4}" type="presOf" srcId="{6126EEC5-84FB-46F2-A05D-32B0694315B4}" destId="{9F420901-FE3A-4B7A-A2D3-CA6AC07DB693}" srcOrd="0" destOrd="0" presId="urn:microsoft.com/office/officeart/2005/8/layout/chevron1"/>
    <dgm:cxn modelId="{359FA2BA-2896-44E1-83EA-39A2F19A0B1D}" type="presOf" srcId="{A53406FC-D090-481E-BFED-59CCDBB395FD}" destId="{29CC9989-57B2-4A3B-BC7D-AA1F33F18775}" srcOrd="0" destOrd="0" presId="urn:microsoft.com/office/officeart/2005/8/layout/chevron1"/>
    <dgm:cxn modelId="{7C2A1737-033C-4D6B-BEDE-D86615603E73}" srcId="{512AE55A-DBB8-4516-8301-40971E334F25}" destId="{B5B32470-4DB1-4D96-B2FA-6DF55767ED42}" srcOrd="2" destOrd="0" parTransId="{AEE1B356-1679-43FD-82BD-FEE9A45307E8}" sibTransId="{7CF96873-8875-40E8-8121-11EDCFD40449}"/>
    <dgm:cxn modelId="{D63947FD-EAE9-4F11-B4D6-EE3F96DF6BBD}" type="presOf" srcId="{E940989F-1012-4E98-BAB4-0F84F6DC357B}" destId="{EB4103B8-27E9-4BB8-9CFB-3275B42FEDF2}" srcOrd="0" destOrd="0" presId="urn:microsoft.com/office/officeart/2005/8/layout/chevron1"/>
    <dgm:cxn modelId="{F9111045-3203-4E21-8FF6-BC88AC8D64C9}" type="presOf" srcId="{03EB106A-3A8A-4C7B-B99A-4B89C4E731E1}" destId="{9C87FE21-4C50-49C8-A27A-FAE312CBAD37}" srcOrd="0" destOrd="1" presId="urn:microsoft.com/office/officeart/2005/8/layout/chevron1"/>
    <dgm:cxn modelId="{19C36CC3-95F6-46C9-B1B2-EBD8A2CC1F56}" srcId="{A53406FC-D090-481E-BFED-59CCDBB395FD}" destId="{CE1FAFFF-03E8-4910-AD5B-ECD1359499BC}" srcOrd="0" destOrd="0" parTransId="{04D73FF0-63CA-4CBA-AA89-4ACCE4A11D4F}" sibTransId="{31421D5B-FEA0-4762-A491-F52EB69EFE4A}"/>
    <dgm:cxn modelId="{0A24B37C-0029-4D6A-82F2-66D4D4B95332}" srcId="{6126EEC5-84FB-46F2-A05D-32B0694315B4}" destId="{FB6A710C-DB1A-4380-ACBA-7564B6B93945}" srcOrd="2" destOrd="0" parTransId="{74FE4FAA-5A0A-4294-983B-8926533161A1}" sibTransId="{99EDEB3B-8191-44E4-9C77-B4A0DF8FEBE2}"/>
    <dgm:cxn modelId="{A4E5A8F5-F1EE-4CE4-AADA-08C475BC4743}" type="presOf" srcId="{3DFEAD46-3CD4-4AEC-AD98-3F772B05D5FA}" destId="{9C87FE21-4C50-49C8-A27A-FAE312CBAD37}" srcOrd="0" destOrd="3" presId="urn:microsoft.com/office/officeart/2005/8/layout/chevron1"/>
    <dgm:cxn modelId="{A29A1132-05D6-4951-9BDD-46DAC266FC4E}" type="presOf" srcId="{515C70A5-FF3B-4E60-BA1C-67606E6DF476}" destId="{9C87FE21-4C50-49C8-A27A-FAE312CBAD37}" srcOrd="0" destOrd="0" presId="urn:microsoft.com/office/officeart/2005/8/layout/chevron1"/>
    <dgm:cxn modelId="{27C8733F-4D99-4E41-AB77-4FCD9ED2F5F4}" srcId="{A53406FC-D090-481E-BFED-59CCDBB395FD}" destId="{ED1A2F8C-2684-49C9-944F-ECD8BD7321C7}" srcOrd="1" destOrd="0" parTransId="{128B51B5-297D-4F5B-B700-D2DFFBD4B16E}" sibTransId="{E81632F5-2925-4FDD-A39A-FDC68084D310}"/>
    <dgm:cxn modelId="{C0C971DC-9C68-4EEA-8389-FD4A90198D9D}" srcId="{512AE55A-DBB8-4516-8301-40971E334F25}" destId="{0D7AFB62-76F7-4B53-924A-BBEED7889947}" srcOrd="0" destOrd="0" parTransId="{ED897463-E25A-4C22-BD53-FC3837477979}" sibTransId="{21F0AD86-71CF-41E8-B7FB-435A909323BF}"/>
    <dgm:cxn modelId="{8506F4A4-0822-48F5-A63C-E9EFF424FD52}" type="presParOf" srcId="{EB4103B8-27E9-4BB8-9CFB-3275B42FEDF2}" destId="{60CD2C2A-180B-41B9-8F20-D8AB77AD8166}" srcOrd="0" destOrd="0" presId="urn:microsoft.com/office/officeart/2005/8/layout/chevron1"/>
    <dgm:cxn modelId="{3797281E-9A1C-457D-A1C8-90E4253F40A0}" type="presParOf" srcId="{60CD2C2A-180B-41B9-8F20-D8AB77AD8166}" destId="{9F420901-FE3A-4B7A-A2D3-CA6AC07DB693}" srcOrd="0" destOrd="0" presId="urn:microsoft.com/office/officeart/2005/8/layout/chevron1"/>
    <dgm:cxn modelId="{90EAFE2C-21BE-415D-85C0-731FDDFCDCDE}" type="presParOf" srcId="{60CD2C2A-180B-41B9-8F20-D8AB77AD8166}" destId="{9C87FE21-4C50-49C8-A27A-FAE312CBAD37}" srcOrd="1" destOrd="0" presId="urn:microsoft.com/office/officeart/2005/8/layout/chevron1"/>
    <dgm:cxn modelId="{E971E1B8-0E8A-4DC4-8E21-745920507714}" type="presParOf" srcId="{EB4103B8-27E9-4BB8-9CFB-3275B42FEDF2}" destId="{608AE2DA-D602-46A4-BF4A-564CB8605FDC}" srcOrd="1" destOrd="0" presId="urn:microsoft.com/office/officeart/2005/8/layout/chevron1"/>
    <dgm:cxn modelId="{C66987E1-40B0-4DEC-88A7-AD1BC274CB3F}" type="presParOf" srcId="{EB4103B8-27E9-4BB8-9CFB-3275B42FEDF2}" destId="{A1FDE2C6-DA06-47BD-8AB7-ABBF2010C14A}" srcOrd="2" destOrd="0" presId="urn:microsoft.com/office/officeart/2005/8/layout/chevron1"/>
    <dgm:cxn modelId="{70A57474-A41E-4AD1-A96C-CD005087DC27}" type="presParOf" srcId="{A1FDE2C6-DA06-47BD-8AB7-ABBF2010C14A}" destId="{29CC9989-57B2-4A3B-BC7D-AA1F33F18775}" srcOrd="0" destOrd="0" presId="urn:microsoft.com/office/officeart/2005/8/layout/chevron1"/>
    <dgm:cxn modelId="{9EE0A2CE-D03E-452E-98E1-6C7DFD8EF401}" type="presParOf" srcId="{A1FDE2C6-DA06-47BD-8AB7-ABBF2010C14A}" destId="{6D95B3E4-30CA-492C-A6C4-8F35D08ED69A}" srcOrd="1" destOrd="0" presId="urn:microsoft.com/office/officeart/2005/8/layout/chevron1"/>
    <dgm:cxn modelId="{304828E2-0840-4C9F-B5E7-2041A7AFEB7A}" type="presParOf" srcId="{EB4103B8-27E9-4BB8-9CFB-3275B42FEDF2}" destId="{B6E343EC-DB5C-45D2-8A45-317E97ED1FDF}" srcOrd="3" destOrd="0" presId="urn:microsoft.com/office/officeart/2005/8/layout/chevron1"/>
    <dgm:cxn modelId="{81390AD3-6B3A-4242-9935-9B0B70FC63E5}" type="presParOf" srcId="{EB4103B8-27E9-4BB8-9CFB-3275B42FEDF2}" destId="{E99F1A70-22E6-4C9F-9676-4CB9E2EE2F70}" srcOrd="4" destOrd="0" presId="urn:microsoft.com/office/officeart/2005/8/layout/chevron1"/>
    <dgm:cxn modelId="{4AFBF61E-1F9C-4B5F-8A63-B3A65B6AAFB7}" type="presParOf" srcId="{E99F1A70-22E6-4C9F-9676-4CB9E2EE2F70}" destId="{C89A2934-C8BE-4CA1-9B19-0272DAC7016D}" srcOrd="0" destOrd="0" presId="urn:microsoft.com/office/officeart/2005/8/layout/chevron1"/>
    <dgm:cxn modelId="{A3C329F2-016D-45B7-8620-DC2F82FE8106}" type="presParOf" srcId="{E99F1A70-22E6-4C9F-9676-4CB9E2EE2F70}" destId="{AD24BE2B-70B2-4E80-91CE-B97119F369C0}"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7095C9F-06E7-4D1C-A15F-6140C650B9F2}" type="doc">
      <dgm:prSet loTypeId="urn:microsoft.com/office/officeart/2005/8/layout/radial5" loCatId="relationship" qsTypeId="urn:microsoft.com/office/officeart/2005/8/quickstyle/simple3" qsCatId="simple" csTypeId="urn:microsoft.com/office/officeart/2005/8/colors/colorful1" csCatId="colorful" phldr="1"/>
      <dgm:spPr/>
      <dgm:t>
        <a:bodyPr/>
        <a:lstStyle/>
        <a:p>
          <a:endParaRPr lang="zh-CN" altLang="en-US"/>
        </a:p>
      </dgm:t>
    </dgm:pt>
    <dgm:pt modelId="{2FC880A0-20BB-4B92-B24E-02A841120FFA}">
      <dgm:prSet phldrT="[文本]"/>
      <dgm:spPr/>
      <dgm:t>
        <a:bodyPr/>
        <a:lstStyle/>
        <a:p>
          <a:r>
            <a:rPr lang="zh-CN" altLang="en-US" dirty="0">
              <a:latin typeface="华文隶书" panose="02010800040101010101" pitchFamily="2" charset="-122"/>
              <a:ea typeface="华文隶书" panose="02010800040101010101" pitchFamily="2" charset="-122"/>
            </a:rPr>
            <a:t>近期动态</a:t>
          </a:r>
        </a:p>
      </dgm:t>
    </dgm:pt>
    <dgm:pt modelId="{D2C8863A-575D-47A4-9067-FD9834473B5F}" type="parTrans" cxnId="{97C242A8-4566-43FE-AF87-BC3DA3F68BE2}">
      <dgm:prSet/>
      <dgm:spPr/>
      <dgm:t>
        <a:bodyPr/>
        <a:lstStyle/>
        <a:p>
          <a:endParaRPr lang="zh-CN" altLang="en-US">
            <a:latin typeface="华文隶书" panose="02010800040101010101" pitchFamily="2" charset="-122"/>
            <a:ea typeface="华文隶书" panose="02010800040101010101" pitchFamily="2" charset="-122"/>
          </a:endParaRPr>
        </a:p>
      </dgm:t>
    </dgm:pt>
    <dgm:pt modelId="{5AC83A47-7293-4C42-A62C-3A9F0D54303C}" type="sibTrans" cxnId="{97C242A8-4566-43FE-AF87-BC3DA3F68BE2}">
      <dgm:prSet/>
      <dgm:spPr/>
      <dgm:t>
        <a:bodyPr/>
        <a:lstStyle/>
        <a:p>
          <a:endParaRPr lang="zh-CN" altLang="en-US">
            <a:latin typeface="华文隶书" panose="02010800040101010101" pitchFamily="2" charset="-122"/>
            <a:ea typeface="华文隶书" panose="02010800040101010101" pitchFamily="2" charset="-122"/>
          </a:endParaRPr>
        </a:p>
      </dgm:t>
    </dgm:pt>
    <dgm:pt modelId="{E607A9CF-B867-4F59-94F4-E667CDA0B24B}">
      <dgm:prSet phldrT="[文本]" custT="1"/>
      <dgm:spPr/>
      <dgm:t>
        <a:bodyPr/>
        <a:lstStyle/>
        <a:p>
          <a:r>
            <a:rPr lang="zh-CN" altLang="en-US" sz="1400" dirty="0">
              <a:latin typeface="华文隶书" panose="02010800040101010101" pitchFamily="2" charset="-122"/>
              <a:ea typeface="华文隶书" panose="02010800040101010101" pitchFamily="2" charset="-122"/>
            </a:rPr>
            <a:t>美国商会</a:t>
          </a:r>
        </a:p>
      </dgm:t>
    </dgm:pt>
    <dgm:pt modelId="{60C49EFA-35A2-4FA4-8131-5927B714E880}" type="parTrans" cxnId="{F41AE717-6F9F-4056-A1B5-27B712654F76}">
      <dgm:prSet/>
      <dgm:spPr/>
      <dgm:t>
        <a:bodyPr/>
        <a:lstStyle/>
        <a:p>
          <a:endParaRPr lang="zh-CN" altLang="en-US">
            <a:latin typeface="华文隶书" panose="02010800040101010101" pitchFamily="2" charset="-122"/>
            <a:ea typeface="华文隶书" panose="02010800040101010101" pitchFamily="2" charset="-122"/>
          </a:endParaRPr>
        </a:p>
      </dgm:t>
    </dgm:pt>
    <dgm:pt modelId="{7211511F-5314-4CFD-95C6-055742E6941B}" type="sibTrans" cxnId="{F41AE717-6F9F-4056-A1B5-27B712654F76}">
      <dgm:prSet/>
      <dgm:spPr/>
      <dgm:t>
        <a:bodyPr/>
        <a:lstStyle/>
        <a:p>
          <a:endParaRPr lang="zh-CN" altLang="en-US">
            <a:latin typeface="华文隶书" panose="02010800040101010101" pitchFamily="2" charset="-122"/>
            <a:ea typeface="华文隶书" panose="02010800040101010101" pitchFamily="2" charset="-122"/>
          </a:endParaRPr>
        </a:p>
      </dgm:t>
    </dgm:pt>
    <dgm:pt modelId="{96975125-1A4B-4810-9BF3-34A5CD7599F2}">
      <dgm:prSet phldrT="[文本]"/>
      <dgm:spPr/>
      <dgm:t>
        <a:bodyPr/>
        <a:lstStyle/>
        <a:p>
          <a:r>
            <a:rPr lang="zh-CN" altLang="en-US" dirty="0">
              <a:latin typeface="华文隶书" panose="02010800040101010101" pitchFamily="2" charset="-122"/>
              <a:ea typeface="华文隶书" panose="02010800040101010101" pitchFamily="2" charset="-122"/>
            </a:rPr>
            <a:t>公安部</a:t>
          </a:r>
        </a:p>
      </dgm:t>
    </dgm:pt>
    <dgm:pt modelId="{C88C0EAC-1E40-4CA9-8426-B00FF780EB05}" type="parTrans" cxnId="{CF24E266-34C6-4FDE-BBF3-D11BD728E2AB}">
      <dgm:prSet/>
      <dgm:spPr/>
      <dgm:t>
        <a:bodyPr/>
        <a:lstStyle/>
        <a:p>
          <a:endParaRPr lang="zh-CN" altLang="en-US">
            <a:latin typeface="华文隶书" panose="02010800040101010101" pitchFamily="2" charset="-122"/>
            <a:ea typeface="华文隶书" panose="02010800040101010101" pitchFamily="2" charset="-122"/>
          </a:endParaRPr>
        </a:p>
      </dgm:t>
    </dgm:pt>
    <dgm:pt modelId="{F4A2F76F-C8F4-45F7-A1A2-E58C7FF648B7}" type="sibTrans" cxnId="{CF24E266-34C6-4FDE-BBF3-D11BD728E2AB}">
      <dgm:prSet/>
      <dgm:spPr/>
      <dgm:t>
        <a:bodyPr/>
        <a:lstStyle/>
        <a:p>
          <a:endParaRPr lang="zh-CN" altLang="en-US">
            <a:latin typeface="华文隶书" panose="02010800040101010101" pitchFamily="2" charset="-122"/>
            <a:ea typeface="华文隶书" panose="02010800040101010101" pitchFamily="2" charset="-122"/>
          </a:endParaRPr>
        </a:p>
      </dgm:t>
    </dgm:pt>
    <dgm:pt modelId="{CC5B606B-D723-47EE-BD57-919097DA688D}">
      <dgm:prSet phldrT="[文本]"/>
      <dgm:spPr/>
      <dgm:t>
        <a:bodyPr/>
        <a:lstStyle/>
        <a:p>
          <a:r>
            <a:rPr lang="zh-CN" altLang="en-US" dirty="0">
              <a:latin typeface="华文隶书" panose="02010800040101010101" pitchFamily="2" charset="-122"/>
              <a:ea typeface="华文隶书" panose="02010800040101010101" pitchFamily="2" charset="-122"/>
            </a:rPr>
            <a:t>网信办</a:t>
          </a:r>
        </a:p>
      </dgm:t>
    </dgm:pt>
    <dgm:pt modelId="{EF06C383-3A3B-452A-A76E-EA2487BD46F6}" type="parTrans" cxnId="{1EBDCE69-DD97-4691-8F8D-0B66A0E82893}">
      <dgm:prSet/>
      <dgm:spPr/>
      <dgm:t>
        <a:bodyPr/>
        <a:lstStyle/>
        <a:p>
          <a:endParaRPr lang="zh-CN" altLang="en-US">
            <a:latin typeface="华文隶书" panose="02010800040101010101" pitchFamily="2" charset="-122"/>
            <a:ea typeface="华文隶书" panose="02010800040101010101" pitchFamily="2" charset="-122"/>
          </a:endParaRPr>
        </a:p>
      </dgm:t>
    </dgm:pt>
    <dgm:pt modelId="{52DA8291-B15F-4A54-96FB-E98FEC37658D}" type="sibTrans" cxnId="{1EBDCE69-DD97-4691-8F8D-0B66A0E82893}">
      <dgm:prSet/>
      <dgm:spPr/>
      <dgm:t>
        <a:bodyPr/>
        <a:lstStyle/>
        <a:p>
          <a:endParaRPr lang="zh-CN" altLang="en-US">
            <a:latin typeface="华文隶书" panose="02010800040101010101" pitchFamily="2" charset="-122"/>
            <a:ea typeface="华文隶书" panose="02010800040101010101" pitchFamily="2" charset="-122"/>
          </a:endParaRPr>
        </a:p>
      </dgm:t>
    </dgm:pt>
    <dgm:pt modelId="{3E5A0199-20DB-4DBB-98C5-845BB09EAF19}">
      <dgm:prSet phldrT="[文本]" custT="1"/>
      <dgm:spPr/>
      <dgm:t>
        <a:bodyPr/>
        <a:lstStyle/>
        <a:p>
          <a:r>
            <a:rPr lang="zh-CN" altLang="en-US" sz="1400" dirty="0">
              <a:latin typeface="华文隶书" panose="02010800040101010101" pitchFamily="2" charset="-122"/>
              <a:ea typeface="华文隶书" panose="02010800040101010101" pitchFamily="2" charset="-122"/>
            </a:rPr>
            <a:t>南方电网</a:t>
          </a:r>
        </a:p>
      </dgm:t>
    </dgm:pt>
    <dgm:pt modelId="{4475CFED-BDB2-4438-81DC-915BBDAA844E}" type="parTrans" cxnId="{41F088B5-C4F3-4187-85D4-7CB4F8E36E12}">
      <dgm:prSet/>
      <dgm:spPr/>
      <dgm:t>
        <a:bodyPr/>
        <a:lstStyle/>
        <a:p>
          <a:endParaRPr lang="zh-CN" altLang="en-US">
            <a:latin typeface="华文隶书" panose="02010800040101010101" pitchFamily="2" charset="-122"/>
            <a:ea typeface="华文隶书" panose="02010800040101010101" pitchFamily="2" charset="-122"/>
          </a:endParaRPr>
        </a:p>
      </dgm:t>
    </dgm:pt>
    <dgm:pt modelId="{095CF7AB-CA6B-4DE8-ADAF-C22B22892A57}" type="sibTrans" cxnId="{41F088B5-C4F3-4187-85D4-7CB4F8E36E12}">
      <dgm:prSet/>
      <dgm:spPr/>
      <dgm:t>
        <a:bodyPr/>
        <a:lstStyle/>
        <a:p>
          <a:endParaRPr lang="zh-CN" altLang="en-US">
            <a:latin typeface="华文隶书" panose="02010800040101010101" pitchFamily="2" charset="-122"/>
            <a:ea typeface="华文隶书" panose="02010800040101010101" pitchFamily="2" charset="-122"/>
          </a:endParaRPr>
        </a:p>
      </dgm:t>
    </dgm:pt>
    <dgm:pt modelId="{B27D075E-E4E7-4517-A5C4-56288F57CAFF}">
      <dgm:prSet phldrT="[文本]" custT="1"/>
      <dgm:spPr/>
      <dgm:t>
        <a:bodyPr/>
        <a:lstStyle/>
        <a:p>
          <a:r>
            <a:rPr lang="zh-CN" altLang="en-US" sz="1600" dirty="0">
              <a:latin typeface="华文隶书" panose="02010800040101010101" pitchFamily="2" charset="-122"/>
              <a:ea typeface="华文隶书" panose="02010800040101010101" pitchFamily="2" charset="-122"/>
            </a:rPr>
            <a:t>杨合庆的书</a:t>
          </a:r>
        </a:p>
      </dgm:t>
    </dgm:pt>
    <dgm:pt modelId="{956A93C9-F828-4336-B491-8C1BDB071FF1}" type="parTrans" cxnId="{C6F22CAD-9883-46AF-9FF1-42D775D268FA}">
      <dgm:prSet/>
      <dgm:spPr/>
      <dgm:t>
        <a:bodyPr/>
        <a:lstStyle/>
        <a:p>
          <a:endParaRPr lang="zh-CN" altLang="en-US">
            <a:latin typeface="华文隶书" panose="02010800040101010101" pitchFamily="2" charset="-122"/>
            <a:ea typeface="华文隶书" panose="02010800040101010101" pitchFamily="2" charset="-122"/>
          </a:endParaRPr>
        </a:p>
      </dgm:t>
    </dgm:pt>
    <dgm:pt modelId="{A2C51166-7D36-460B-BC53-1423F1BB6DF0}" type="sibTrans" cxnId="{C6F22CAD-9883-46AF-9FF1-42D775D268FA}">
      <dgm:prSet/>
      <dgm:spPr/>
      <dgm:t>
        <a:bodyPr/>
        <a:lstStyle/>
        <a:p>
          <a:endParaRPr lang="zh-CN" altLang="en-US">
            <a:latin typeface="华文隶书" panose="02010800040101010101" pitchFamily="2" charset="-122"/>
            <a:ea typeface="华文隶书" panose="02010800040101010101" pitchFamily="2" charset="-122"/>
          </a:endParaRPr>
        </a:p>
      </dgm:t>
    </dgm:pt>
    <dgm:pt modelId="{B5706ABF-96DE-4156-9060-F8C71AD0736B}">
      <dgm:prSet phldrT="[文本]" custT="1"/>
      <dgm:spPr/>
      <dgm:t>
        <a:bodyPr/>
        <a:lstStyle/>
        <a:p>
          <a:r>
            <a:rPr lang="zh-CN" altLang="en-US" sz="1400" dirty="0">
              <a:latin typeface="华文隶书" panose="02010800040101010101" pitchFamily="2" charset="-122"/>
              <a:ea typeface="华文隶书" panose="02010800040101010101" pitchFamily="2" charset="-122"/>
            </a:rPr>
            <a:t>等级保护与</a:t>
          </a:r>
          <a:r>
            <a:rPr lang="en-US" altLang="zh-CN" sz="1400" dirty="0" err="1">
              <a:latin typeface="华文隶书" panose="02010800040101010101" pitchFamily="2" charset="-122"/>
              <a:ea typeface="华文隶书" panose="02010800040101010101" pitchFamily="2" charset="-122"/>
            </a:rPr>
            <a:t>ciip</a:t>
          </a:r>
          <a:endParaRPr lang="zh-CN" altLang="en-US" sz="1400" dirty="0">
            <a:latin typeface="华文隶书" panose="02010800040101010101" pitchFamily="2" charset="-122"/>
            <a:ea typeface="华文隶书" panose="02010800040101010101" pitchFamily="2" charset="-122"/>
          </a:endParaRPr>
        </a:p>
      </dgm:t>
    </dgm:pt>
    <dgm:pt modelId="{710E5C44-9C28-4465-9B80-9871232760F1}" type="parTrans" cxnId="{249F634D-D9A5-4951-8D43-A005799F55C3}">
      <dgm:prSet/>
      <dgm:spPr/>
      <dgm:t>
        <a:bodyPr/>
        <a:lstStyle/>
        <a:p>
          <a:endParaRPr lang="zh-CN" altLang="en-US">
            <a:latin typeface="华文隶书" panose="02010800040101010101" pitchFamily="2" charset="-122"/>
            <a:ea typeface="华文隶书" panose="02010800040101010101" pitchFamily="2" charset="-122"/>
          </a:endParaRPr>
        </a:p>
      </dgm:t>
    </dgm:pt>
    <dgm:pt modelId="{046F32AC-97B8-473F-813C-26E0DEED6D30}" type="sibTrans" cxnId="{249F634D-D9A5-4951-8D43-A005799F55C3}">
      <dgm:prSet/>
      <dgm:spPr/>
      <dgm:t>
        <a:bodyPr/>
        <a:lstStyle/>
        <a:p>
          <a:endParaRPr lang="zh-CN" altLang="en-US">
            <a:latin typeface="华文隶书" panose="02010800040101010101" pitchFamily="2" charset="-122"/>
            <a:ea typeface="华文隶书" panose="02010800040101010101" pitchFamily="2" charset="-122"/>
          </a:endParaRPr>
        </a:p>
      </dgm:t>
    </dgm:pt>
    <dgm:pt modelId="{2EB1AB7F-4167-42F6-BF43-C9CB3623DBD0}">
      <dgm:prSet phldrT="[文本]"/>
      <dgm:spPr/>
      <dgm:t>
        <a:bodyPr/>
        <a:lstStyle/>
        <a:p>
          <a:r>
            <a:rPr lang="zh-CN" altLang="en-US" dirty="0">
              <a:latin typeface="华文隶书" panose="02010800040101010101" pitchFamily="2" charset="-122"/>
              <a:ea typeface="华文隶书" panose="02010800040101010101" pitchFamily="2" charset="-122"/>
            </a:rPr>
            <a:t>国家安全审查</a:t>
          </a:r>
        </a:p>
      </dgm:t>
    </dgm:pt>
    <dgm:pt modelId="{2717C279-CF1F-4679-ABBD-76EF792ADEA3}" type="parTrans" cxnId="{6C079D8D-0775-447F-A689-AC44E59F3FD1}">
      <dgm:prSet/>
      <dgm:spPr/>
      <dgm:t>
        <a:bodyPr/>
        <a:lstStyle/>
        <a:p>
          <a:endParaRPr lang="zh-CN" altLang="en-US">
            <a:latin typeface="华文隶书" panose="02010800040101010101" pitchFamily="2" charset="-122"/>
            <a:ea typeface="华文隶书" panose="02010800040101010101" pitchFamily="2" charset="-122"/>
          </a:endParaRPr>
        </a:p>
      </dgm:t>
    </dgm:pt>
    <dgm:pt modelId="{5E8992C3-E9BA-48C8-B63F-C47A3966AB5B}" type="sibTrans" cxnId="{6C079D8D-0775-447F-A689-AC44E59F3FD1}">
      <dgm:prSet/>
      <dgm:spPr/>
      <dgm:t>
        <a:bodyPr/>
        <a:lstStyle/>
        <a:p>
          <a:endParaRPr lang="zh-CN" altLang="en-US">
            <a:latin typeface="华文隶书" panose="02010800040101010101" pitchFamily="2" charset="-122"/>
            <a:ea typeface="华文隶书" panose="02010800040101010101" pitchFamily="2" charset="-122"/>
          </a:endParaRPr>
        </a:p>
      </dgm:t>
    </dgm:pt>
    <dgm:pt modelId="{EAE32448-7768-42D5-ACF2-FAD74BBF6746}">
      <dgm:prSet phldrT="[文本]"/>
      <dgm:spPr/>
      <dgm:t>
        <a:bodyPr/>
        <a:lstStyle/>
        <a:p>
          <a:r>
            <a:rPr lang="zh-CN" altLang="en-US" dirty="0">
              <a:latin typeface="华文隶书" panose="02010800040101010101" pitchFamily="2" charset="-122"/>
              <a:ea typeface="华文隶书" panose="02010800040101010101" pitchFamily="2" charset="-122"/>
            </a:rPr>
            <a:t>数据跨境安全评估</a:t>
          </a:r>
        </a:p>
      </dgm:t>
    </dgm:pt>
    <dgm:pt modelId="{EB4C0768-9AD2-4AD8-8BDB-157092E27804}" type="parTrans" cxnId="{B27CC0DF-F2E6-46AD-9D14-3BC69C3EDC38}">
      <dgm:prSet/>
      <dgm:spPr/>
      <dgm:t>
        <a:bodyPr/>
        <a:lstStyle/>
        <a:p>
          <a:endParaRPr lang="zh-CN" altLang="en-US">
            <a:latin typeface="华文隶书" panose="02010800040101010101" pitchFamily="2" charset="-122"/>
            <a:ea typeface="华文隶书" panose="02010800040101010101" pitchFamily="2" charset="-122"/>
          </a:endParaRPr>
        </a:p>
      </dgm:t>
    </dgm:pt>
    <dgm:pt modelId="{5A85A6BF-F8D2-4209-8ACF-A54DFFFBFB2C}" type="sibTrans" cxnId="{B27CC0DF-F2E6-46AD-9D14-3BC69C3EDC38}">
      <dgm:prSet/>
      <dgm:spPr/>
      <dgm:t>
        <a:bodyPr/>
        <a:lstStyle/>
        <a:p>
          <a:endParaRPr lang="zh-CN" altLang="en-US">
            <a:latin typeface="华文隶书" panose="02010800040101010101" pitchFamily="2" charset="-122"/>
            <a:ea typeface="华文隶书" panose="02010800040101010101" pitchFamily="2" charset="-122"/>
          </a:endParaRPr>
        </a:p>
      </dgm:t>
    </dgm:pt>
    <dgm:pt modelId="{2F7AAC8E-606D-44D9-90CD-D7AB942D9CCA}">
      <dgm:prSet phldrT="[文本]"/>
      <dgm:spPr/>
      <dgm:t>
        <a:bodyPr/>
        <a:lstStyle/>
        <a:p>
          <a:r>
            <a:rPr lang="zh-CN" altLang="en-US" dirty="0">
              <a:latin typeface="华文隶书" panose="02010800040101010101" pitchFamily="2" charset="-122"/>
              <a:ea typeface="华文隶书" panose="02010800040101010101" pitchFamily="2" charset="-122"/>
            </a:rPr>
            <a:t>白帽子问题</a:t>
          </a:r>
        </a:p>
      </dgm:t>
    </dgm:pt>
    <dgm:pt modelId="{2F906CCA-F227-4C26-BE72-A7BE42977C98}" type="parTrans" cxnId="{06098358-D2ED-4EDF-82DB-D7A2ACC1FC39}">
      <dgm:prSet/>
      <dgm:spPr/>
      <dgm:t>
        <a:bodyPr/>
        <a:lstStyle/>
        <a:p>
          <a:endParaRPr lang="zh-CN" altLang="en-US">
            <a:latin typeface="华文隶书" panose="02010800040101010101" pitchFamily="2" charset="-122"/>
            <a:ea typeface="华文隶书" panose="02010800040101010101" pitchFamily="2" charset="-122"/>
          </a:endParaRPr>
        </a:p>
      </dgm:t>
    </dgm:pt>
    <dgm:pt modelId="{3E58AD26-61CC-4BB5-A1AF-D9FB20CCF4B0}" type="sibTrans" cxnId="{06098358-D2ED-4EDF-82DB-D7A2ACC1FC39}">
      <dgm:prSet/>
      <dgm:spPr/>
      <dgm:t>
        <a:bodyPr/>
        <a:lstStyle/>
        <a:p>
          <a:endParaRPr lang="zh-CN" altLang="en-US">
            <a:latin typeface="华文隶书" panose="02010800040101010101" pitchFamily="2" charset="-122"/>
            <a:ea typeface="华文隶书" panose="02010800040101010101" pitchFamily="2" charset="-122"/>
          </a:endParaRPr>
        </a:p>
      </dgm:t>
    </dgm:pt>
    <dgm:pt modelId="{271D51CB-3C18-4609-A999-CC4D7A3F57A8}" type="pres">
      <dgm:prSet presAssocID="{57095C9F-06E7-4D1C-A15F-6140C650B9F2}" presName="Name0" presStyleCnt="0">
        <dgm:presLayoutVars>
          <dgm:chMax val="1"/>
          <dgm:dir/>
          <dgm:animLvl val="ctr"/>
          <dgm:resizeHandles val="exact"/>
        </dgm:presLayoutVars>
      </dgm:prSet>
      <dgm:spPr/>
      <dgm:t>
        <a:bodyPr/>
        <a:lstStyle/>
        <a:p>
          <a:endParaRPr lang="zh-CN" altLang="en-US"/>
        </a:p>
      </dgm:t>
    </dgm:pt>
    <dgm:pt modelId="{19A798E9-BDDF-4392-9C29-53AD53CD2243}" type="pres">
      <dgm:prSet presAssocID="{2FC880A0-20BB-4B92-B24E-02A841120FFA}" presName="centerShape" presStyleLbl="node0" presStyleIdx="0" presStyleCnt="1" custScaleX="193566" custScaleY="120065"/>
      <dgm:spPr>
        <a:prstGeom prst="cloud">
          <a:avLst/>
        </a:prstGeom>
      </dgm:spPr>
      <dgm:t>
        <a:bodyPr/>
        <a:lstStyle/>
        <a:p>
          <a:endParaRPr lang="zh-CN" altLang="en-US"/>
        </a:p>
      </dgm:t>
    </dgm:pt>
    <dgm:pt modelId="{60B7E0E4-8A79-4277-877B-368CC213A680}" type="pres">
      <dgm:prSet presAssocID="{956A93C9-F828-4336-B491-8C1BDB071FF1}" presName="parTrans" presStyleLbl="sibTrans2D1" presStyleIdx="0" presStyleCnt="9"/>
      <dgm:spPr/>
      <dgm:t>
        <a:bodyPr/>
        <a:lstStyle/>
        <a:p>
          <a:endParaRPr lang="zh-CN" altLang="en-US"/>
        </a:p>
      </dgm:t>
    </dgm:pt>
    <dgm:pt modelId="{E082FC18-E876-42C2-BC74-066167BCD9D2}" type="pres">
      <dgm:prSet presAssocID="{956A93C9-F828-4336-B491-8C1BDB071FF1}" presName="connectorText" presStyleLbl="sibTrans2D1" presStyleIdx="0" presStyleCnt="9"/>
      <dgm:spPr/>
      <dgm:t>
        <a:bodyPr/>
        <a:lstStyle/>
        <a:p>
          <a:endParaRPr lang="zh-CN" altLang="en-US"/>
        </a:p>
      </dgm:t>
    </dgm:pt>
    <dgm:pt modelId="{0D51E6F4-B334-445D-A825-ED6AFF3A83FC}" type="pres">
      <dgm:prSet presAssocID="{B27D075E-E4E7-4517-A5C4-56288F57CAFF}" presName="node" presStyleLbl="node1" presStyleIdx="0" presStyleCnt="9" custRadScaleRad="96919">
        <dgm:presLayoutVars>
          <dgm:bulletEnabled val="1"/>
        </dgm:presLayoutVars>
      </dgm:prSet>
      <dgm:spPr/>
      <dgm:t>
        <a:bodyPr/>
        <a:lstStyle/>
        <a:p>
          <a:endParaRPr lang="zh-CN" altLang="en-US"/>
        </a:p>
      </dgm:t>
    </dgm:pt>
    <dgm:pt modelId="{66EF1EC7-168E-4548-839A-77449FB22B03}" type="pres">
      <dgm:prSet presAssocID="{60C49EFA-35A2-4FA4-8131-5927B714E880}" presName="parTrans" presStyleLbl="sibTrans2D1" presStyleIdx="1" presStyleCnt="9"/>
      <dgm:spPr/>
      <dgm:t>
        <a:bodyPr/>
        <a:lstStyle/>
        <a:p>
          <a:endParaRPr lang="zh-CN" altLang="en-US"/>
        </a:p>
      </dgm:t>
    </dgm:pt>
    <dgm:pt modelId="{807A7AEF-E377-4640-9A22-D41AD7479376}" type="pres">
      <dgm:prSet presAssocID="{60C49EFA-35A2-4FA4-8131-5927B714E880}" presName="connectorText" presStyleLbl="sibTrans2D1" presStyleIdx="1" presStyleCnt="9"/>
      <dgm:spPr/>
      <dgm:t>
        <a:bodyPr/>
        <a:lstStyle/>
        <a:p>
          <a:endParaRPr lang="zh-CN" altLang="en-US"/>
        </a:p>
      </dgm:t>
    </dgm:pt>
    <dgm:pt modelId="{CE650528-608E-4B1C-B26D-E8D4D413325C}" type="pres">
      <dgm:prSet presAssocID="{E607A9CF-B867-4F59-94F4-E667CDA0B24B}" presName="node" presStyleLbl="node1" presStyleIdx="1" presStyleCnt="9" custRadScaleRad="131736" custRadScaleInc="73290">
        <dgm:presLayoutVars>
          <dgm:bulletEnabled val="1"/>
        </dgm:presLayoutVars>
      </dgm:prSet>
      <dgm:spPr/>
      <dgm:t>
        <a:bodyPr/>
        <a:lstStyle/>
        <a:p>
          <a:endParaRPr lang="zh-CN" altLang="en-US"/>
        </a:p>
      </dgm:t>
    </dgm:pt>
    <dgm:pt modelId="{40D74A6E-6EFD-4527-8A9E-B72D397CA654}" type="pres">
      <dgm:prSet presAssocID="{C88C0EAC-1E40-4CA9-8426-B00FF780EB05}" presName="parTrans" presStyleLbl="sibTrans2D1" presStyleIdx="2" presStyleCnt="9"/>
      <dgm:spPr/>
      <dgm:t>
        <a:bodyPr/>
        <a:lstStyle/>
        <a:p>
          <a:endParaRPr lang="zh-CN" altLang="en-US"/>
        </a:p>
      </dgm:t>
    </dgm:pt>
    <dgm:pt modelId="{88DFAE9F-1B3E-4F55-B166-B496E5964E3F}" type="pres">
      <dgm:prSet presAssocID="{C88C0EAC-1E40-4CA9-8426-B00FF780EB05}" presName="connectorText" presStyleLbl="sibTrans2D1" presStyleIdx="2" presStyleCnt="9"/>
      <dgm:spPr/>
      <dgm:t>
        <a:bodyPr/>
        <a:lstStyle/>
        <a:p>
          <a:endParaRPr lang="zh-CN" altLang="en-US"/>
        </a:p>
      </dgm:t>
    </dgm:pt>
    <dgm:pt modelId="{D2B9D4DC-3C46-4E43-B13A-7C14B849E886}" type="pres">
      <dgm:prSet presAssocID="{96975125-1A4B-4810-9BF3-34A5CD7599F2}" presName="node" presStyleLbl="node1" presStyleIdx="2" presStyleCnt="9" custRadScaleRad="168336" custRadScaleInc="32736">
        <dgm:presLayoutVars>
          <dgm:bulletEnabled val="1"/>
        </dgm:presLayoutVars>
      </dgm:prSet>
      <dgm:spPr/>
      <dgm:t>
        <a:bodyPr/>
        <a:lstStyle/>
        <a:p>
          <a:endParaRPr lang="zh-CN" altLang="en-US"/>
        </a:p>
      </dgm:t>
    </dgm:pt>
    <dgm:pt modelId="{16721AED-2C57-4415-8254-C6AA319D2746}" type="pres">
      <dgm:prSet presAssocID="{EF06C383-3A3B-452A-A76E-EA2487BD46F6}" presName="parTrans" presStyleLbl="sibTrans2D1" presStyleIdx="3" presStyleCnt="9"/>
      <dgm:spPr/>
      <dgm:t>
        <a:bodyPr/>
        <a:lstStyle/>
        <a:p>
          <a:endParaRPr lang="zh-CN" altLang="en-US"/>
        </a:p>
      </dgm:t>
    </dgm:pt>
    <dgm:pt modelId="{550ECC15-9BAC-4E32-B7F0-49AEF982E261}" type="pres">
      <dgm:prSet presAssocID="{EF06C383-3A3B-452A-A76E-EA2487BD46F6}" presName="connectorText" presStyleLbl="sibTrans2D1" presStyleIdx="3" presStyleCnt="9"/>
      <dgm:spPr/>
      <dgm:t>
        <a:bodyPr/>
        <a:lstStyle/>
        <a:p>
          <a:endParaRPr lang="zh-CN" altLang="en-US"/>
        </a:p>
      </dgm:t>
    </dgm:pt>
    <dgm:pt modelId="{0C78EC62-5A11-4F79-B42E-AB92A7FCC27E}" type="pres">
      <dgm:prSet presAssocID="{CC5B606B-D723-47EE-BD57-919097DA688D}" presName="node" presStyleLbl="node1" presStyleIdx="3" presStyleCnt="9" custRadScaleRad="147577" custRadScaleInc="-23415">
        <dgm:presLayoutVars>
          <dgm:bulletEnabled val="1"/>
        </dgm:presLayoutVars>
      </dgm:prSet>
      <dgm:spPr/>
      <dgm:t>
        <a:bodyPr/>
        <a:lstStyle/>
        <a:p>
          <a:endParaRPr lang="zh-CN" altLang="en-US"/>
        </a:p>
      </dgm:t>
    </dgm:pt>
    <dgm:pt modelId="{FB10FC50-774C-4875-8D68-E7C6D0522AD1}" type="pres">
      <dgm:prSet presAssocID="{4475CFED-BDB2-4438-81DC-915BBDAA844E}" presName="parTrans" presStyleLbl="sibTrans2D1" presStyleIdx="4" presStyleCnt="9"/>
      <dgm:spPr/>
      <dgm:t>
        <a:bodyPr/>
        <a:lstStyle/>
        <a:p>
          <a:endParaRPr lang="zh-CN" altLang="en-US"/>
        </a:p>
      </dgm:t>
    </dgm:pt>
    <dgm:pt modelId="{C547BFED-FD5A-41C4-820F-1A1B52C01DF0}" type="pres">
      <dgm:prSet presAssocID="{4475CFED-BDB2-4438-81DC-915BBDAA844E}" presName="connectorText" presStyleLbl="sibTrans2D1" presStyleIdx="4" presStyleCnt="9"/>
      <dgm:spPr/>
      <dgm:t>
        <a:bodyPr/>
        <a:lstStyle/>
        <a:p>
          <a:endParaRPr lang="zh-CN" altLang="en-US"/>
        </a:p>
      </dgm:t>
    </dgm:pt>
    <dgm:pt modelId="{81873C05-67B2-4AE4-97B6-EEBD4EC92FB5}" type="pres">
      <dgm:prSet presAssocID="{3E5A0199-20DB-4DBB-98C5-845BB09EAF19}" presName="node" presStyleLbl="node1" presStyleIdx="4" presStyleCnt="9" custRadScaleRad="103248" custRadScaleInc="-9698">
        <dgm:presLayoutVars>
          <dgm:bulletEnabled val="1"/>
        </dgm:presLayoutVars>
      </dgm:prSet>
      <dgm:spPr/>
      <dgm:t>
        <a:bodyPr/>
        <a:lstStyle/>
        <a:p>
          <a:endParaRPr lang="zh-CN" altLang="en-US"/>
        </a:p>
      </dgm:t>
    </dgm:pt>
    <dgm:pt modelId="{151450BD-88FD-4D87-BA0F-28CB229F25C8}" type="pres">
      <dgm:prSet presAssocID="{710E5C44-9C28-4465-9B80-9871232760F1}" presName="parTrans" presStyleLbl="sibTrans2D1" presStyleIdx="5" presStyleCnt="9"/>
      <dgm:spPr/>
      <dgm:t>
        <a:bodyPr/>
        <a:lstStyle/>
        <a:p>
          <a:endParaRPr lang="zh-CN" altLang="en-US"/>
        </a:p>
      </dgm:t>
    </dgm:pt>
    <dgm:pt modelId="{877D1AE4-3B14-48BF-95A9-01F877C7F7C8}" type="pres">
      <dgm:prSet presAssocID="{710E5C44-9C28-4465-9B80-9871232760F1}" presName="connectorText" presStyleLbl="sibTrans2D1" presStyleIdx="5" presStyleCnt="9"/>
      <dgm:spPr/>
      <dgm:t>
        <a:bodyPr/>
        <a:lstStyle/>
        <a:p>
          <a:endParaRPr lang="zh-CN" altLang="en-US"/>
        </a:p>
      </dgm:t>
    </dgm:pt>
    <dgm:pt modelId="{5BDFF731-9794-4B24-A72A-BC77FCE17645}" type="pres">
      <dgm:prSet presAssocID="{B5706ABF-96DE-4156-9060-F8C71AD0736B}" presName="node" presStyleLbl="node1" presStyleIdx="5" presStyleCnt="9" custRadScaleRad="110227" custRadScaleInc="57574">
        <dgm:presLayoutVars>
          <dgm:bulletEnabled val="1"/>
        </dgm:presLayoutVars>
      </dgm:prSet>
      <dgm:spPr/>
      <dgm:t>
        <a:bodyPr/>
        <a:lstStyle/>
        <a:p>
          <a:endParaRPr lang="zh-CN" altLang="en-US"/>
        </a:p>
      </dgm:t>
    </dgm:pt>
    <dgm:pt modelId="{0BA081D3-1A1C-463D-8A26-5DC4F35CB885}" type="pres">
      <dgm:prSet presAssocID="{2717C279-CF1F-4679-ABBD-76EF792ADEA3}" presName="parTrans" presStyleLbl="sibTrans2D1" presStyleIdx="6" presStyleCnt="9"/>
      <dgm:spPr/>
      <dgm:t>
        <a:bodyPr/>
        <a:lstStyle/>
        <a:p>
          <a:endParaRPr lang="zh-CN" altLang="en-US"/>
        </a:p>
      </dgm:t>
    </dgm:pt>
    <dgm:pt modelId="{16D5E9B7-AF9D-469A-8560-E9B95469BB76}" type="pres">
      <dgm:prSet presAssocID="{2717C279-CF1F-4679-ABBD-76EF792ADEA3}" presName="connectorText" presStyleLbl="sibTrans2D1" presStyleIdx="6" presStyleCnt="9"/>
      <dgm:spPr/>
      <dgm:t>
        <a:bodyPr/>
        <a:lstStyle/>
        <a:p>
          <a:endParaRPr lang="zh-CN" altLang="en-US"/>
        </a:p>
      </dgm:t>
    </dgm:pt>
    <dgm:pt modelId="{A5781C64-ECF3-4B0D-BB80-BAEF0BCD244B}" type="pres">
      <dgm:prSet presAssocID="{2EB1AB7F-4167-42F6-BF43-C9CB3623DBD0}" presName="node" presStyleLbl="node1" presStyleIdx="6" presStyleCnt="9" custRadScaleRad="141302" custRadScaleInc="35712">
        <dgm:presLayoutVars>
          <dgm:bulletEnabled val="1"/>
        </dgm:presLayoutVars>
      </dgm:prSet>
      <dgm:spPr/>
      <dgm:t>
        <a:bodyPr/>
        <a:lstStyle/>
        <a:p>
          <a:endParaRPr lang="zh-CN" altLang="en-US"/>
        </a:p>
      </dgm:t>
    </dgm:pt>
    <dgm:pt modelId="{2FA7B884-8F1B-40AB-9F3E-E786E00B8B27}" type="pres">
      <dgm:prSet presAssocID="{EB4C0768-9AD2-4AD8-8BDB-157092E27804}" presName="parTrans" presStyleLbl="sibTrans2D1" presStyleIdx="7" presStyleCnt="9"/>
      <dgm:spPr/>
      <dgm:t>
        <a:bodyPr/>
        <a:lstStyle/>
        <a:p>
          <a:endParaRPr lang="zh-CN" altLang="en-US"/>
        </a:p>
      </dgm:t>
    </dgm:pt>
    <dgm:pt modelId="{DDAEBE7A-2B6A-4CE3-B113-0B2154D762B3}" type="pres">
      <dgm:prSet presAssocID="{EB4C0768-9AD2-4AD8-8BDB-157092E27804}" presName="connectorText" presStyleLbl="sibTrans2D1" presStyleIdx="7" presStyleCnt="9"/>
      <dgm:spPr/>
      <dgm:t>
        <a:bodyPr/>
        <a:lstStyle/>
        <a:p>
          <a:endParaRPr lang="zh-CN" altLang="en-US"/>
        </a:p>
      </dgm:t>
    </dgm:pt>
    <dgm:pt modelId="{A9F7CDB7-5040-4E31-B837-9E4B8F49E446}" type="pres">
      <dgm:prSet presAssocID="{EAE32448-7768-42D5-ACF2-FAD74BBF6746}" presName="node" presStyleLbl="node1" presStyleIdx="7" presStyleCnt="9" custRadScaleRad="167528" custRadScaleInc="-31729">
        <dgm:presLayoutVars>
          <dgm:bulletEnabled val="1"/>
        </dgm:presLayoutVars>
      </dgm:prSet>
      <dgm:spPr/>
      <dgm:t>
        <a:bodyPr/>
        <a:lstStyle/>
        <a:p>
          <a:endParaRPr lang="zh-CN" altLang="en-US"/>
        </a:p>
      </dgm:t>
    </dgm:pt>
    <dgm:pt modelId="{771BC2FE-3CED-4E46-8AD4-44321AB58CC8}" type="pres">
      <dgm:prSet presAssocID="{2F906CCA-F227-4C26-BE72-A7BE42977C98}" presName="parTrans" presStyleLbl="sibTrans2D1" presStyleIdx="8" presStyleCnt="9"/>
      <dgm:spPr/>
      <dgm:t>
        <a:bodyPr/>
        <a:lstStyle/>
        <a:p>
          <a:endParaRPr lang="zh-CN" altLang="en-US"/>
        </a:p>
      </dgm:t>
    </dgm:pt>
    <dgm:pt modelId="{D06DDB1A-0467-4126-9000-839415C5D0D3}" type="pres">
      <dgm:prSet presAssocID="{2F906CCA-F227-4C26-BE72-A7BE42977C98}" presName="connectorText" presStyleLbl="sibTrans2D1" presStyleIdx="8" presStyleCnt="9"/>
      <dgm:spPr/>
      <dgm:t>
        <a:bodyPr/>
        <a:lstStyle/>
        <a:p>
          <a:endParaRPr lang="zh-CN" altLang="en-US"/>
        </a:p>
      </dgm:t>
    </dgm:pt>
    <dgm:pt modelId="{A04F4F8E-214D-48FE-B542-535B58EDA6BB}" type="pres">
      <dgm:prSet presAssocID="{2F7AAC8E-606D-44D9-90CD-D7AB942D9CCA}" presName="node" presStyleLbl="node1" presStyleIdx="8" presStyleCnt="9" custRadScaleRad="140478" custRadScaleInc="-85745">
        <dgm:presLayoutVars>
          <dgm:bulletEnabled val="1"/>
        </dgm:presLayoutVars>
      </dgm:prSet>
      <dgm:spPr/>
      <dgm:t>
        <a:bodyPr/>
        <a:lstStyle/>
        <a:p>
          <a:endParaRPr lang="zh-CN" altLang="en-US"/>
        </a:p>
      </dgm:t>
    </dgm:pt>
  </dgm:ptLst>
  <dgm:cxnLst>
    <dgm:cxn modelId="{27DD3516-735D-41F5-9852-40B8C838341F}" type="presOf" srcId="{2F7AAC8E-606D-44D9-90CD-D7AB942D9CCA}" destId="{A04F4F8E-214D-48FE-B542-535B58EDA6BB}" srcOrd="0" destOrd="0" presId="urn:microsoft.com/office/officeart/2005/8/layout/radial5"/>
    <dgm:cxn modelId="{2E91846E-3302-40B9-82C9-6C3A906522E4}" type="presOf" srcId="{96975125-1A4B-4810-9BF3-34A5CD7599F2}" destId="{D2B9D4DC-3C46-4E43-B13A-7C14B849E886}" srcOrd="0" destOrd="0" presId="urn:microsoft.com/office/officeart/2005/8/layout/radial5"/>
    <dgm:cxn modelId="{1EBDCE69-DD97-4691-8F8D-0B66A0E82893}" srcId="{2FC880A0-20BB-4B92-B24E-02A841120FFA}" destId="{CC5B606B-D723-47EE-BD57-919097DA688D}" srcOrd="3" destOrd="0" parTransId="{EF06C383-3A3B-452A-A76E-EA2487BD46F6}" sibTransId="{52DA8291-B15F-4A54-96FB-E98FEC37658D}"/>
    <dgm:cxn modelId="{249F634D-D9A5-4951-8D43-A005799F55C3}" srcId="{2FC880A0-20BB-4B92-B24E-02A841120FFA}" destId="{B5706ABF-96DE-4156-9060-F8C71AD0736B}" srcOrd="5" destOrd="0" parTransId="{710E5C44-9C28-4465-9B80-9871232760F1}" sibTransId="{046F32AC-97B8-473F-813C-26E0DEED6D30}"/>
    <dgm:cxn modelId="{313F6694-C2E7-4C42-A95A-A44F96CC88F7}" type="presOf" srcId="{CC5B606B-D723-47EE-BD57-919097DA688D}" destId="{0C78EC62-5A11-4F79-B42E-AB92A7FCC27E}" srcOrd="0" destOrd="0" presId="urn:microsoft.com/office/officeart/2005/8/layout/radial5"/>
    <dgm:cxn modelId="{82CD4DE3-20D0-40AE-98B6-63524060734F}" type="presOf" srcId="{956A93C9-F828-4336-B491-8C1BDB071FF1}" destId="{60B7E0E4-8A79-4277-877B-368CC213A680}" srcOrd="0" destOrd="0" presId="urn:microsoft.com/office/officeart/2005/8/layout/radial5"/>
    <dgm:cxn modelId="{B59E006E-CB05-4905-920A-6CCBB3B08E6A}" type="presOf" srcId="{710E5C44-9C28-4465-9B80-9871232760F1}" destId="{877D1AE4-3B14-48BF-95A9-01F877C7F7C8}" srcOrd="1" destOrd="0" presId="urn:microsoft.com/office/officeart/2005/8/layout/radial5"/>
    <dgm:cxn modelId="{924AF6AC-FE97-4472-8E26-6D4CA1242021}" type="presOf" srcId="{EF06C383-3A3B-452A-A76E-EA2487BD46F6}" destId="{16721AED-2C57-4415-8254-C6AA319D2746}" srcOrd="0" destOrd="0" presId="urn:microsoft.com/office/officeart/2005/8/layout/radial5"/>
    <dgm:cxn modelId="{41F088B5-C4F3-4187-85D4-7CB4F8E36E12}" srcId="{2FC880A0-20BB-4B92-B24E-02A841120FFA}" destId="{3E5A0199-20DB-4DBB-98C5-845BB09EAF19}" srcOrd="4" destOrd="0" parTransId="{4475CFED-BDB2-4438-81DC-915BBDAA844E}" sibTransId="{095CF7AB-CA6B-4DE8-ADAF-C22B22892A57}"/>
    <dgm:cxn modelId="{B746FBA0-98F8-45A2-B06B-6F0B7CFEDE30}" type="presOf" srcId="{3E5A0199-20DB-4DBB-98C5-845BB09EAF19}" destId="{81873C05-67B2-4AE4-97B6-EEBD4EC92FB5}" srcOrd="0" destOrd="0" presId="urn:microsoft.com/office/officeart/2005/8/layout/radial5"/>
    <dgm:cxn modelId="{C5EFE1F7-B17F-4FFA-8CCF-55258D08A76B}" type="presOf" srcId="{956A93C9-F828-4336-B491-8C1BDB071FF1}" destId="{E082FC18-E876-42C2-BC74-066167BCD9D2}" srcOrd="1" destOrd="0" presId="urn:microsoft.com/office/officeart/2005/8/layout/radial5"/>
    <dgm:cxn modelId="{9E9B294D-A8F7-4997-94EC-A655966B5C57}" type="presOf" srcId="{2717C279-CF1F-4679-ABBD-76EF792ADEA3}" destId="{0BA081D3-1A1C-463D-8A26-5DC4F35CB885}" srcOrd="0" destOrd="0" presId="urn:microsoft.com/office/officeart/2005/8/layout/radial5"/>
    <dgm:cxn modelId="{D60DA0AF-9E82-418F-8BCD-693F4822469D}" type="presOf" srcId="{60C49EFA-35A2-4FA4-8131-5927B714E880}" destId="{66EF1EC7-168E-4548-839A-77449FB22B03}" srcOrd="0" destOrd="0" presId="urn:microsoft.com/office/officeart/2005/8/layout/radial5"/>
    <dgm:cxn modelId="{EDB138A1-9D23-4002-AA63-B38D48430804}" type="presOf" srcId="{2FC880A0-20BB-4B92-B24E-02A841120FFA}" destId="{19A798E9-BDDF-4392-9C29-53AD53CD2243}" srcOrd="0" destOrd="0" presId="urn:microsoft.com/office/officeart/2005/8/layout/radial5"/>
    <dgm:cxn modelId="{C6F22CAD-9883-46AF-9FF1-42D775D268FA}" srcId="{2FC880A0-20BB-4B92-B24E-02A841120FFA}" destId="{B27D075E-E4E7-4517-A5C4-56288F57CAFF}" srcOrd="0" destOrd="0" parTransId="{956A93C9-F828-4336-B491-8C1BDB071FF1}" sibTransId="{A2C51166-7D36-460B-BC53-1423F1BB6DF0}"/>
    <dgm:cxn modelId="{7C33ACFB-A6BD-4418-A07A-67F31C3CD177}" type="presOf" srcId="{4475CFED-BDB2-4438-81DC-915BBDAA844E}" destId="{FB10FC50-774C-4875-8D68-E7C6D0522AD1}" srcOrd="0" destOrd="0" presId="urn:microsoft.com/office/officeart/2005/8/layout/radial5"/>
    <dgm:cxn modelId="{29BEFCC8-5388-4B80-80FF-BFCBB1CE2345}" type="presOf" srcId="{710E5C44-9C28-4465-9B80-9871232760F1}" destId="{151450BD-88FD-4D87-BA0F-28CB229F25C8}" srcOrd="0" destOrd="0" presId="urn:microsoft.com/office/officeart/2005/8/layout/radial5"/>
    <dgm:cxn modelId="{3BD028D1-C744-4C4D-A2FF-1F0EC68A436F}" type="presOf" srcId="{60C49EFA-35A2-4FA4-8131-5927B714E880}" destId="{807A7AEF-E377-4640-9A22-D41AD7479376}" srcOrd="1" destOrd="0" presId="urn:microsoft.com/office/officeart/2005/8/layout/radial5"/>
    <dgm:cxn modelId="{AF301B5F-B764-49C7-9267-BA8852281A38}" type="presOf" srcId="{2F906CCA-F227-4C26-BE72-A7BE42977C98}" destId="{D06DDB1A-0467-4126-9000-839415C5D0D3}" srcOrd="1" destOrd="0" presId="urn:microsoft.com/office/officeart/2005/8/layout/radial5"/>
    <dgm:cxn modelId="{6A4873E9-AC99-420A-9F6D-7476041D0584}" type="presOf" srcId="{B27D075E-E4E7-4517-A5C4-56288F57CAFF}" destId="{0D51E6F4-B334-445D-A825-ED6AFF3A83FC}" srcOrd="0" destOrd="0" presId="urn:microsoft.com/office/officeart/2005/8/layout/radial5"/>
    <dgm:cxn modelId="{F41AE717-6F9F-4056-A1B5-27B712654F76}" srcId="{2FC880A0-20BB-4B92-B24E-02A841120FFA}" destId="{E607A9CF-B867-4F59-94F4-E667CDA0B24B}" srcOrd="1" destOrd="0" parTransId="{60C49EFA-35A2-4FA4-8131-5927B714E880}" sibTransId="{7211511F-5314-4CFD-95C6-055742E6941B}"/>
    <dgm:cxn modelId="{10BF6D26-5D82-4FF0-9EE9-EFBE2FE78B7B}" type="presOf" srcId="{2F906CCA-F227-4C26-BE72-A7BE42977C98}" destId="{771BC2FE-3CED-4E46-8AD4-44321AB58CC8}" srcOrd="0" destOrd="0" presId="urn:microsoft.com/office/officeart/2005/8/layout/radial5"/>
    <dgm:cxn modelId="{B27CC0DF-F2E6-46AD-9D14-3BC69C3EDC38}" srcId="{2FC880A0-20BB-4B92-B24E-02A841120FFA}" destId="{EAE32448-7768-42D5-ACF2-FAD74BBF6746}" srcOrd="7" destOrd="0" parTransId="{EB4C0768-9AD2-4AD8-8BDB-157092E27804}" sibTransId="{5A85A6BF-F8D2-4209-8ACF-A54DFFFBFB2C}"/>
    <dgm:cxn modelId="{41D93205-F84D-437E-A5DB-4FC9DD73AF94}" type="presOf" srcId="{EB4C0768-9AD2-4AD8-8BDB-157092E27804}" destId="{DDAEBE7A-2B6A-4CE3-B113-0B2154D762B3}" srcOrd="1" destOrd="0" presId="urn:microsoft.com/office/officeart/2005/8/layout/radial5"/>
    <dgm:cxn modelId="{0E32FA64-2FC5-4105-86F1-A5105C3E7FEF}" type="presOf" srcId="{C88C0EAC-1E40-4CA9-8426-B00FF780EB05}" destId="{40D74A6E-6EFD-4527-8A9E-B72D397CA654}" srcOrd="0" destOrd="0" presId="urn:microsoft.com/office/officeart/2005/8/layout/radial5"/>
    <dgm:cxn modelId="{27BC76A5-A1D1-4DBC-82C6-981386A292D8}" type="presOf" srcId="{B5706ABF-96DE-4156-9060-F8C71AD0736B}" destId="{5BDFF731-9794-4B24-A72A-BC77FCE17645}" srcOrd="0" destOrd="0" presId="urn:microsoft.com/office/officeart/2005/8/layout/radial5"/>
    <dgm:cxn modelId="{AC08A08D-FCC8-4D76-8C1F-1210B2227F20}" type="presOf" srcId="{EAE32448-7768-42D5-ACF2-FAD74BBF6746}" destId="{A9F7CDB7-5040-4E31-B837-9E4B8F49E446}" srcOrd="0" destOrd="0" presId="urn:microsoft.com/office/officeart/2005/8/layout/radial5"/>
    <dgm:cxn modelId="{97C242A8-4566-43FE-AF87-BC3DA3F68BE2}" srcId="{57095C9F-06E7-4D1C-A15F-6140C650B9F2}" destId="{2FC880A0-20BB-4B92-B24E-02A841120FFA}" srcOrd="0" destOrd="0" parTransId="{D2C8863A-575D-47A4-9067-FD9834473B5F}" sibTransId="{5AC83A47-7293-4C42-A62C-3A9F0D54303C}"/>
    <dgm:cxn modelId="{CF24E266-34C6-4FDE-BBF3-D11BD728E2AB}" srcId="{2FC880A0-20BB-4B92-B24E-02A841120FFA}" destId="{96975125-1A4B-4810-9BF3-34A5CD7599F2}" srcOrd="2" destOrd="0" parTransId="{C88C0EAC-1E40-4CA9-8426-B00FF780EB05}" sibTransId="{F4A2F76F-C8F4-45F7-A1A2-E58C7FF648B7}"/>
    <dgm:cxn modelId="{9534F39C-B2DD-4699-B7EC-5BCAF01A433E}" type="presOf" srcId="{2EB1AB7F-4167-42F6-BF43-C9CB3623DBD0}" destId="{A5781C64-ECF3-4B0D-BB80-BAEF0BCD244B}" srcOrd="0" destOrd="0" presId="urn:microsoft.com/office/officeart/2005/8/layout/radial5"/>
    <dgm:cxn modelId="{7FA82084-DAB8-458D-B1BB-D094458416A7}" type="presOf" srcId="{EF06C383-3A3B-452A-A76E-EA2487BD46F6}" destId="{550ECC15-9BAC-4E32-B7F0-49AEF982E261}" srcOrd="1" destOrd="0" presId="urn:microsoft.com/office/officeart/2005/8/layout/radial5"/>
    <dgm:cxn modelId="{95E254CA-D1CF-41F2-ADE0-2EC3613E7D98}" type="presOf" srcId="{C88C0EAC-1E40-4CA9-8426-B00FF780EB05}" destId="{88DFAE9F-1B3E-4F55-B166-B496E5964E3F}" srcOrd="1" destOrd="0" presId="urn:microsoft.com/office/officeart/2005/8/layout/radial5"/>
    <dgm:cxn modelId="{06098358-D2ED-4EDF-82DB-D7A2ACC1FC39}" srcId="{2FC880A0-20BB-4B92-B24E-02A841120FFA}" destId="{2F7AAC8E-606D-44D9-90CD-D7AB942D9CCA}" srcOrd="8" destOrd="0" parTransId="{2F906CCA-F227-4C26-BE72-A7BE42977C98}" sibTransId="{3E58AD26-61CC-4BB5-A1AF-D9FB20CCF4B0}"/>
    <dgm:cxn modelId="{DBC24C83-D4D0-46C0-A9F4-B066BF51D05D}" type="presOf" srcId="{EB4C0768-9AD2-4AD8-8BDB-157092E27804}" destId="{2FA7B884-8F1B-40AB-9F3E-E786E00B8B27}" srcOrd="0" destOrd="0" presId="urn:microsoft.com/office/officeart/2005/8/layout/radial5"/>
    <dgm:cxn modelId="{B48D3503-348C-4368-A137-BDD88B9B1835}" type="presOf" srcId="{E607A9CF-B867-4F59-94F4-E667CDA0B24B}" destId="{CE650528-608E-4B1C-B26D-E8D4D413325C}" srcOrd="0" destOrd="0" presId="urn:microsoft.com/office/officeart/2005/8/layout/radial5"/>
    <dgm:cxn modelId="{27B2F313-0BC3-492B-87B5-64051E442CE2}" type="presOf" srcId="{2717C279-CF1F-4679-ABBD-76EF792ADEA3}" destId="{16D5E9B7-AF9D-469A-8560-E9B95469BB76}" srcOrd="1" destOrd="0" presId="urn:microsoft.com/office/officeart/2005/8/layout/radial5"/>
    <dgm:cxn modelId="{A014D6CA-FE34-49BF-99B5-DA204039C830}" type="presOf" srcId="{4475CFED-BDB2-4438-81DC-915BBDAA844E}" destId="{C547BFED-FD5A-41C4-820F-1A1B52C01DF0}" srcOrd="1" destOrd="0" presId="urn:microsoft.com/office/officeart/2005/8/layout/radial5"/>
    <dgm:cxn modelId="{66C0A91B-9B13-4278-8B54-2C5FFECF093E}" type="presOf" srcId="{57095C9F-06E7-4D1C-A15F-6140C650B9F2}" destId="{271D51CB-3C18-4609-A999-CC4D7A3F57A8}" srcOrd="0" destOrd="0" presId="urn:microsoft.com/office/officeart/2005/8/layout/radial5"/>
    <dgm:cxn modelId="{6C079D8D-0775-447F-A689-AC44E59F3FD1}" srcId="{2FC880A0-20BB-4B92-B24E-02A841120FFA}" destId="{2EB1AB7F-4167-42F6-BF43-C9CB3623DBD0}" srcOrd="6" destOrd="0" parTransId="{2717C279-CF1F-4679-ABBD-76EF792ADEA3}" sibTransId="{5E8992C3-E9BA-48C8-B63F-C47A3966AB5B}"/>
    <dgm:cxn modelId="{024413C6-E074-4B6B-8DD2-5052E4B8261B}" type="presParOf" srcId="{271D51CB-3C18-4609-A999-CC4D7A3F57A8}" destId="{19A798E9-BDDF-4392-9C29-53AD53CD2243}" srcOrd="0" destOrd="0" presId="urn:microsoft.com/office/officeart/2005/8/layout/radial5"/>
    <dgm:cxn modelId="{DE742EEB-6727-41AD-B136-E467D710F4E2}" type="presParOf" srcId="{271D51CB-3C18-4609-A999-CC4D7A3F57A8}" destId="{60B7E0E4-8A79-4277-877B-368CC213A680}" srcOrd="1" destOrd="0" presId="urn:microsoft.com/office/officeart/2005/8/layout/radial5"/>
    <dgm:cxn modelId="{24753E21-5B73-4183-AE43-14C77CC8E88A}" type="presParOf" srcId="{60B7E0E4-8A79-4277-877B-368CC213A680}" destId="{E082FC18-E876-42C2-BC74-066167BCD9D2}" srcOrd="0" destOrd="0" presId="urn:microsoft.com/office/officeart/2005/8/layout/radial5"/>
    <dgm:cxn modelId="{362EE68C-3EC8-45EE-A338-6528EDC8233E}" type="presParOf" srcId="{271D51CB-3C18-4609-A999-CC4D7A3F57A8}" destId="{0D51E6F4-B334-445D-A825-ED6AFF3A83FC}" srcOrd="2" destOrd="0" presId="urn:microsoft.com/office/officeart/2005/8/layout/radial5"/>
    <dgm:cxn modelId="{4130CFF2-9B02-4260-B8AD-811EEACE32ED}" type="presParOf" srcId="{271D51CB-3C18-4609-A999-CC4D7A3F57A8}" destId="{66EF1EC7-168E-4548-839A-77449FB22B03}" srcOrd="3" destOrd="0" presId="urn:microsoft.com/office/officeart/2005/8/layout/radial5"/>
    <dgm:cxn modelId="{FB315558-9B6E-4306-BEA2-5144C69B0357}" type="presParOf" srcId="{66EF1EC7-168E-4548-839A-77449FB22B03}" destId="{807A7AEF-E377-4640-9A22-D41AD7479376}" srcOrd="0" destOrd="0" presId="urn:microsoft.com/office/officeart/2005/8/layout/radial5"/>
    <dgm:cxn modelId="{61E0A97A-CB51-4701-9E6E-7A593BCA6265}" type="presParOf" srcId="{271D51CB-3C18-4609-A999-CC4D7A3F57A8}" destId="{CE650528-608E-4B1C-B26D-E8D4D413325C}" srcOrd="4" destOrd="0" presId="urn:microsoft.com/office/officeart/2005/8/layout/radial5"/>
    <dgm:cxn modelId="{B01CF60E-863B-4F77-9111-C3A41966B35F}" type="presParOf" srcId="{271D51CB-3C18-4609-A999-CC4D7A3F57A8}" destId="{40D74A6E-6EFD-4527-8A9E-B72D397CA654}" srcOrd="5" destOrd="0" presId="urn:microsoft.com/office/officeart/2005/8/layout/radial5"/>
    <dgm:cxn modelId="{C90D5FC0-6D7A-44C0-93AF-5B4E95F8AC1A}" type="presParOf" srcId="{40D74A6E-6EFD-4527-8A9E-B72D397CA654}" destId="{88DFAE9F-1B3E-4F55-B166-B496E5964E3F}" srcOrd="0" destOrd="0" presId="urn:microsoft.com/office/officeart/2005/8/layout/radial5"/>
    <dgm:cxn modelId="{42EDA0B9-7150-494C-9FDF-DE120D8E6A47}" type="presParOf" srcId="{271D51CB-3C18-4609-A999-CC4D7A3F57A8}" destId="{D2B9D4DC-3C46-4E43-B13A-7C14B849E886}" srcOrd="6" destOrd="0" presId="urn:microsoft.com/office/officeart/2005/8/layout/radial5"/>
    <dgm:cxn modelId="{6F592578-600A-4E3C-AEEF-0B5900B20BA9}" type="presParOf" srcId="{271D51CB-3C18-4609-A999-CC4D7A3F57A8}" destId="{16721AED-2C57-4415-8254-C6AA319D2746}" srcOrd="7" destOrd="0" presId="urn:microsoft.com/office/officeart/2005/8/layout/radial5"/>
    <dgm:cxn modelId="{CD96664F-978B-4E2D-8781-AD668EAF6F7D}" type="presParOf" srcId="{16721AED-2C57-4415-8254-C6AA319D2746}" destId="{550ECC15-9BAC-4E32-B7F0-49AEF982E261}" srcOrd="0" destOrd="0" presId="urn:microsoft.com/office/officeart/2005/8/layout/radial5"/>
    <dgm:cxn modelId="{06C53E46-AD2B-46C9-BE9B-6CD881F8A672}" type="presParOf" srcId="{271D51CB-3C18-4609-A999-CC4D7A3F57A8}" destId="{0C78EC62-5A11-4F79-B42E-AB92A7FCC27E}" srcOrd="8" destOrd="0" presId="urn:microsoft.com/office/officeart/2005/8/layout/radial5"/>
    <dgm:cxn modelId="{C6D059D8-532C-4613-B8D2-B511EEF8748D}" type="presParOf" srcId="{271D51CB-3C18-4609-A999-CC4D7A3F57A8}" destId="{FB10FC50-774C-4875-8D68-E7C6D0522AD1}" srcOrd="9" destOrd="0" presId="urn:microsoft.com/office/officeart/2005/8/layout/radial5"/>
    <dgm:cxn modelId="{AA1F7791-96EF-4211-BC02-865B29F43450}" type="presParOf" srcId="{FB10FC50-774C-4875-8D68-E7C6D0522AD1}" destId="{C547BFED-FD5A-41C4-820F-1A1B52C01DF0}" srcOrd="0" destOrd="0" presId="urn:microsoft.com/office/officeart/2005/8/layout/radial5"/>
    <dgm:cxn modelId="{F096306F-7935-4215-B95E-89542905E57B}" type="presParOf" srcId="{271D51CB-3C18-4609-A999-CC4D7A3F57A8}" destId="{81873C05-67B2-4AE4-97B6-EEBD4EC92FB5}" srcOrd="10" destOrd="0" presId="urn:microsoft.com/office/officeart/2005/8/layout/radial5"/>
    <dgm:cxn modelId="{B32CD918-D883-44AD-B400-18C3AE19E552}" type="presParOf" srcId="{271D51CB-3C18-4609-A999-CC4D7A3F57A8}" destId="{151450BD-88FD-4D87-BA0F-28CB229F25C8}" srcOrd="11" destOrd="0" presId="urn:microsoft.com/office/officeart/2005/8/layout/radial5"/>
    <dgm:cxn modelId="{7016D82E-8B03-43C7-985B-0685AD947CBE}" type="presParOf" srcId="{151450BD-88FD-4D87-BA0F-28CB229F25C8}" destId="{877D1AE4-3B14-48BF-95A9-01F877C7F7C8}" srcOrd="0" destOrd="0" presId="urn:microsoft.com/office/officeart/2005/8/layout/radial5"/>
    <dgm:cxn modelId="{0DA2D320-5028-40EF-A237-83CA121B8101}" type="presParOf" srcId="{271D51CB-3C18-4609-A999-CC4D7A3F57A8}" destId="{5BDFF731-9794-4B24-A72A-BC77FCE17645}" srcOrd="12" destOrd="0" presId="urn:microsoft.com/office/officeart/2005/8/layout/radial5"/>
    <dgm:cxn modelId="{72DDCA75-D34D-4904-83F2-E3ABF27127C3}" type="presParOf" srcId="{271D51CB-3C18-4609-A999-CC4D7A3F57A8}" destId="{0BA081D3-1A1C-463D-8A26-5DC4F35CB885}" srcOrd="13" destOrd="0" presId="urn:microsoft.com/office/officeart/2005/8/layout/radial5"/>
    <dgm:cxn modelId="{7B061EB3-63EA-4B09-85ED-4DB116459538}" type="presParOf" srcId="{0BA081D3-1A1C-463D-8A26-5DC4F35CB885}" destId="{16D5E9B7-AF9D-469A-8560-E9B95469BB76}" srcOrd="0" destOrd="0" presId="urn:microsoft.com/office/officeart/2005/8/layout/radial5"/>
    <dgm:cxn modelId="{5979BFF5-C229-46FE-809C-8677E09BBA5D}" type="presParOf" srcId="{271D51CB-3C18-4609-A999-CC4D7A3F57A8}" destId="{A5781C64-ECF3-4B0D-BB80-BAEF0BCD244B}" srcOrd="14" destOrd="0" presId="urn:microsoft.com/office/officeart/2005/8/layout/radial5"/>
    <dgm:cxn modelId="{12F5BE72-BC31-4A25-BD4B-C71B76FA22D3}" type="presParOf" srcId="{271D51CB-3C18-4609-A999-CC4D7A3F57A8}" destId="{2FA7B884-8F1B-40AB-9F3E-E786E00B8B27}" srcOrd="15" destOrd="0" presId="urn:microsoft.com/office/officeart/2005/8/layout/radial5"/>
    <dgm:cxn modelId="{C1ACBB3C-4415-4395-B2C1-FA1B369213D2}" type="presParOf" srcId="{2FA7B884-8F1B-40AB-9F3E-E786E00B8B27}" destId="{DDAEBE7A-2B6A-4CE3-B113-0B2154D762B3}" srcOrd="0" destOrd="0" presId="urn:microsoft.com/office/officeart/2005/8/layout/radial5"/>
    <dgm:cxn modelId="{47095A75-1817-4E94-98B6-F6250193549E}" type="presParOf" srcId="{271D51CB-3C18-4609-A999-CC4D7A3F57A8}" destId="{A9F7CDB7-5040-4E31-B837-9E4B8F49E446}" srcOrd="16" destOrd="0" presId="urn:microsoft.com/office/officeart/2005/8/layout/radial5"/>
    <dgm:cxn modelId="{63860266-3B52-4FA1-8F79-0C8E3933FCC9}" type="presParOf" srcId="{271D51CB-3C18-4609-A999-CC4D7A3F57A8}" destId="{771BC2FE-3CED-4E46-8AD4-44321AB58CC8}" srcOrd="17" destOrd="0" presId="urn:microsoft.com/office/officeart/2005/8/layout/radial5"/>
    <dgm:cxn modelId="{D7BAA38D-089E-45B1-9287-3654AB89CBDD}" type="presParOf" srcId="{771BC2FE-3CED-4E46-8AD4-44321AB58CC8}" destId="{D06DDB1A-0467-4126-9000-839415C5D0D3}" srcOrd="0" destOrd="0" presId="urn:microsoft.com/office/officeart/2005/8/layout/radial5"/>
    <dgm:cxn modelId="{72C2FA0F-1EAF-4238-976B-4E7D08DE2727}" type="presParOf" srcId="{271D51CB-3C18-4609-A999-CC4D7A3F57A8}" destId="{A04F4F8E-214D-48FE-B542-535B58EDA6BB}" srcOrd="18" destOrd="0" presId="urn:microsoft.com/office/officeart/2005/8/layout/radial5"/>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F66E0D7-41F6-4ECD-A472-628F38553788}"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1CE439F-0396-4539-BFF5-AF55CF49C686}">
      <dgm:prSet phldrT="[文本]"/>
      <dgm:spPr/>
      <dgm:t>
        <a:bodyPr/>
        <a:lstStyle/>
        <a:p>
          <a:r>
            <a:rPr lang="zh-CN" altLang="en-US" dirty="0">
              <a:latin typeface="华文隶书" panose="02010800040101010101" pitchFamily="2" charset="-122"/>
              <a:ea typeface="华文隶书" panose="02010800040101010101" pitchFamily="2" charset="-122"/>
            </a:rPr>
            <a:t>立法背景与目的</a:t>
          </a:r>
        </a:p>
      </dgm:t>
    </dgm:pt>
    <dgm:pt modelId="{FB09598A-3E13-4571-B0B2-11D41CDB7089}" type="parTrans" cxnId="{A0F1BF4C-C4BC-427C-A674-FF900CE84BAF}">
      <dgm:prSet/>
      <dgm:spPr/>
      <dgm:t>
        <a:bodyPr/>
        <a:lstStyle/>
        <a:p>
          <a:endParaRPr lang="zh-CN" altLang="en-US">
            <a:latin typeface="华文隶书" panose="02010800040101010101" pitchFamily="2" charset="-122"/>
            <a:ea typeface="华文隶书" panose="02010800040101010101" pitchFamily="2" charset="-122"/>
          </a:endParaRPr>
        </a:p>
      </dgm:t>
    </dgm:pt>
    <dgm:pt modelId="{37884E31-70A5-4BAA-B415-78E36103E1F3}" type="sibTrans" cxnId="{A0F1BF4C-C4BC-427C-A674-FF900CE84BAF}">
      <dgm:prSet/>
      <dgm:spPr/>
      <dgm:t>
        <a:bodyPr/>
        <a:lstStyle/>
        <a:p>
          <a:endParaRPr lang="zh-CN" altLang="en-US">
            <a:latin typeface="华文隶书" panose="02010800040101010101" pitchFamily="2" charset="-122"/>
            <a:ea typeface="华文隶书" panose="02010800040101010101" pitchFamily="2" charset="-122"/>
          </a:endParaRPr>
        </a:p>
      </dgm:t>
    </dgm:pt>
    <dgm:pt modelId="{6728D9B1-158C-4A46-B8BA-14B4D36262C1}">
      <dgm:prSet phldrT="[文本]"/>
      <dgm:spPr/>
      <dgm:t>
        <a:bodyPr/>
        <a:lstStyle/>
        <a:p>
          <a:r>
            <a:rPr lang="zh-CN" altLang="en-US" dirty="0">
              <a:latin typeface="华文隶书" panose="02010800040101010101" pitchFamily="2" charset="-122"/>
              <a:ea typeface="华文隶书" panose="02010800040101010101" pitchFamily="2" charset="-122"/>
            </a:rPr>
            <a:t>立法思路</a:t>
          </a:r>
        </a:p>
      </dgm:t>
    </dgm:pt>
    <dgm:pt modelId="{5822DC0E-3A44-47DF-B788-A7FDC78BBCC3}" type="parTrans" cxnId="{E04CB407-BC41-4C5B-BDC8-7537B657582C}">
      <dgm:prSet/>
      <dgm:spPr/>
      <dgm:t>
        <a:bodyPr/>
        <a:lstStyle/>
        <a:p>
          <a:endParaRPr lang="zh-CN" altLang="en-US">
            <a:latin typeface="华文隶书" panose="02010800040101010101" pitchFamily="2" charset="-122"/>
            <a:ea typeface="华文隶书" panose="02010800040101010101" pitchFamily="2" charset="-122"/>
          </a:endParaRPr>
        </a:p>
      </dgm:t>
    </dgm:pt>
    <dgm:pt modelId="{1E3DBB24-3539-4B66-9C09-C2470DA30604}" type="sibTrans" cxnId="{E04CB407-BC41-4C5B-BDC8-7537B657582C}">
      <dgm:prSet/>
      <dgm:spPr/>
      <dgm:t>
        <a:bodyPr/>
        <a:lstStyle/>
        <a:p>
          <a:endParaRPr lang="zh-CN" altLang="en-US">
            <a:latin typeface="华文隶书" panose="02010800040101010101" pitchFamily="2" charset="-122"/>
            <a:ea typeface="华文隶书" panose="02010800040101010101" pitchFamily="2" charset="-122"/>
          </a:endParaRPr>
        </a:p>
      </dgm:t>
    </dgm:pt>
    <dgm:pt modelId="{876FC2BE-161A-4A3B-9DC7-BB21E1720039}">
      <dgm:prSet phldrT="[文本]"/>
      <dgm:spPr/>
      <dgm:t>
        <a:bodyPr/>
        <a:lstStyle/>
        <a:p>
          <a:r>
            <a:rPr lang="zh-CN" altLang="en-US" dirty="0">
              <a:latin typeface="华文隶书" panose="02010800040101010101" pitchFamily="2" charset="-122"/>
              <a:ea typeface="华文隶书" panose="02010800040101010101" pitchFamily="2" charset="-122"/>
            </a:rPr>
            <a:t>网络安全法律框架</a:t>
          </a:r>
        </a:p>
      </dgm:t>
    </dgm:pt>
    <dgm:pt modelId="{F6D413D9-DB9C-4CCB-B5E2-56A85C30569C}" type="parTrans" cxnId="{40F073DF-CDDB-4F9C-BBED-665B42A0A1B4}">
      <dgm:prSet/>
      <dgm:spPr/>
      <dgm:t>
        <a:bodyPr/>
        <a:lstStyle/>
        <a:p>
          <a:endParaRPr lang="zh-CN" altLang="en-US">
            <a:latin typeface="华文隶书" panose="02010800040101010101" pitchFamily="2" charset="-122"/>
            <a:ea typeface="华文隶书" panose="02010800040101010101" pitchFamily="2" charset="-122"/>
          </a:endParaRPr>
        </a:p>
      </dgm:t>
    </dgm:pt>
    <dgm:pt modelId="{A2632115-91AE-4BCE-9980-801CD496EB64}" type="sibTrans" cxnId="{40F073DF-CDDB-4F9C-BBED-665B42A0A1B4}">
      <dgm:prSet/>
      <dgm:spPr/>
      <dgm:t>
        <a:bodyPr/>
        <a:lstStyle/>
        <a:p>
          <a:endParaRPr lang="zh-CN" altLang="en-US">
            <a:latin typeface="华文隶书" panose="02010800040101010101" pitchFamily="2" charset="-122"/>
            <a:ea typeface="华文隶书" panose="02010800040101010101" pitchFamily="2" charset="-122"/>
          </a:endParaRPr>
        </a:p>
      </dgm:t>
    </dgm:pt>
    <dgm:pt modelId="{BAB6FB3D-89D2-4228-BA4A-1DF9A7F4EC57}">
      <dgm:prSet phldrT="[文本]"/>
      <dgm:spPr/>
      <dgm:t>
        <a:bodyPr/>
        <a:lstStyle/>
        <a:p>
          <a:r>
            <a:rPr lang="zh-CN" altLang="en-US" dirty="0">
              <a:latin typeface="华文隶书" panose="02010800040101010101" pitchFamily="2" charset="-122"/>
              <a:ea typeface="华文隶书" panose="02010800040101010101" pitchFamily="2" charset="-122"/>
            </a:rPr>
            <a:t>网络安全法的亮点</a:t>
          </a:r>
        </a:p>
      </dgm:t>
    </dgm:pt>
    <dgm:pt modelId="{9A3DCC8C-9B3E-49AB-AF66-D53AA84B73C7}" type="parTrans" cxnId="{AC0530FC-DF85-4A58-8F0A-2DF47B8486F9}">
      <dgm:prSet/>
      <dgm:spPr/>
      <dgm:t>
        <a:bodyPr/>
        <a:lstStyle/>
        <a:p>
          <a:endParaRPr lang="zh-CN" altLang="en-US">
            <a:latin typeface="华文隶书" panose="02010800040101010101" pitchFamily="2" charset="-122"/>
            <a:ea typeface="华文隶书" panose="02010800040101010101" pitchFamily="2" charset="-122"/>
          </a:endParaRPr>
        </a:p>
      </dgm:t>
    </dgm:pt>
    <dgm:pt modelId="{324FF667-0669-482A-AF7E-D3D05BE6F8DC}" type="sibTrans" cxnId="{AC0530FC-DF85-4A58-8F0A-2DF47B8486F9}">
      <dgm:prSet/>
      <dgm:spPr/>
      <dgm:t>
        <a:bodyPr/>
        <a:lstStyle/>
        <a:p>
          <a:endParaRPr lang="zh-CN" altLang="en-US">
            <a:latin typeface="华文隶书" panose="02010800040101010101" pitchFamily="2" charset="-122"/>
            <a:ea typeface="华文隶书" panose="02010800040101010101" pitchFamily="2" charset="-122"/>
          </a:endParaRPr>
        </a:p>
      </dgm:t>
    </dgm:pt>
    <dgm:pt modelId="{89D4F5A4-37A6-42B1-8B3A-35868F78D247}">
      <dgm:prSet phldrT="[文本]"/>
      <dgm:spPr/>
      <dgm:t>
        <a:bodyPr/>
        <a:lstStyle/>
        <a:p>
          <a:r>
            <a:rPr lang="zh-CN" altLang="en-US" dirty="0">
              <a:latin typeface="华文隶书" panose="02010800040101010101" pitchFamily="2" charset="-122"/>
              <a:ea typeface="华文隶书" panose="02010800040101010101" pitchFamily="2" charset="-122"/>
            </a:rPr>
            <a:t>网安法的实施</a:t>
          </a:r>
        </a:p>
      </dgm:t>
    </dgm:pt>
    <dgm:pt modelId="{E17D42B7-8F57-4FB7-B793-9CC610843ABB}" type="parTrans" cxnId="{984C4028-9837-4912-ACE4-D895717C9F4A}">
      <dgm:prSet/>
      <dgm:spPr/>
      <dgm:t>
        <a:bodyPr/>
        <a:lstStyle/>
        <a:p>
          <a:endParaRPr lang="zh-CN" altLang="en-US">
            <a:latin typeface="华文隶书" panose="02010800040101010101" pitchFamily="2" charset="-122"/>
            <a:ea typeface="华文隶书" panose="02010800040101010101" pitchFamily="2" charset="-122"/>
          </a:endParaRPr>
        </a:p>
      </dgm:t>
    </dgm:pt>
    <dgm:pt modelId="{2B3CBF36-9979-4ED7-81EA-7BD9CB084DB7}" type="sibTrans" cxnId="{984C4028-9837-4912-ACE4-D895717C9F4A}">
      <dgm:prSet/>
      <dgm:spPr/>
      <dgm:t>
        <a:bodyPr/>
        <a:lstStyle/>
        <a:p>
          <a:endParaRPr lang="zh-CN" altLang="en-US">
            <a:latin typeface="华文隶书" panose="02010800040101010101" pitchFamily="2" charset="-122"/>
            <a:ea typeface="华文隶书" panose="02010800040101010101" pitchFamily="2" charset="-122"/>
          </a:endParaRPr>
        </a:p>
      </dgm:t>
    </dgm:pt>
    <dgm:pt modelId="{48F66AE5-3862-4D5D-9651-802A9768CF52}" type="pres">
      <dgm:prSet presAssocID="{1F66E0D7-41F6-4ECD-A472-628F38553788}" presName="Name0" presStyleCnt="0">
        <dgm:presLayoutVars>
          <dgm:chMax val="7"/>
          <dgm:chPref val="7"/>
          <dgm:dir/>
        </dgm:presLayoutVars>
      </dgm:prSet>
      <dgm:spPr/>
      <dgm:t>
        <a:bodyPr/>
        <a:lstStyle/>
        <a:p>
          <a:endParaRPr lang="zh-CN" altLang="en-US"/>
        </a:p>
      </dgm:t>
    </dgm:pt>
    <dgm:pt modelId="{8774BD1F-5D30-4ABA-AFE1-CA437E7B2DEF}" type="pres">
      <dgm:prSet presAssocID="{1F66E0D7-41F6-4ECD-A472-628F38553788}" presName="Name1" presStyleCnt="0"/>
      <dgm:spPr/>
    </dgm:pt>
    <dgm:pt modelId="{298BC403-7C61-4FEA-A26A-C5A6A027E36A}" type="pres">
      <dgm:prSet presAssocID="{1F66E0D7-41F6-4ECD-A472-628F38553788}" presName="cycle" presStyleCnt="0"/>
      <dgm:spPr/>
    </dgm:pt>
    <dgm:pt modelId="{782357A4-EE30-429C-88C9-964157F4DD80}" type="pres">
      <dgm:prSet presAssocID="{1F66E0D7-41F6-4ECD-A472-628F38553788}" presName="srcNode" presStyleLbl="node1" presStyleIdx="0" presStyleCnt="5"/>
      <dgm:spPr/>
    </dgm:pt>
    <dgm:pt modelId="{92FD0486-92F6-4069-9C0E-B9DA723A9BA2}" type="pres">
      <dgm:prSet presAssocID="{1F66E0D7-41F6-4ECD-A472-628F38553788}" presName="conn" presStyleLbl="parChTrans1D2" presStyleIdx="0" presStyleCnt="1"/>
      <dgm:spPr/>
      <dgm:t>
        <a:bodyPr/>
        <a:lstStyle/>
        <a:p>
          <a:endParaRPr lang="zh-CN" altLang="en-US"/>
        </a:p>
      </dgm:t>
    </dgm:pt>
    <dgm:pt modelId="{93D8B026-41A7-46EF-910F-E27D5D1C33BF}" type="pres">
      <dgm:prSet presAssocID="{1F66E0D7-41F6-4ECD-A472-628F38553788}" presName="extraNode" presStyleLbl="node1" presStyleIdx="0" presStyleCnt="5"/>
      <dgm:spPr/>
    </dgm:pt>
    <dgm:pt modelId="{6BBA7856-6496-48B8-B96B-4E2764F944F0}" type="pres">
      <dgm:prSet presAssocID="{1F66E0D7-41F6-4ECD-A472-628F38553788}" presName="dstNode" presStyleLbl="node1" presStyleIdx="0" presStyleCnt="5"/>
      <dgm:spPr/>
    </dgm:pt>
    <dgm:pt modelId="{D008AF07-A15B-4609-B372-5A62D1E06506}" type="pres">
      <dgm:prSet presAssocID="{C1CE439F-0396-4539-BFF5-AF55CF49C686}" presName="text_1" presStyleLbl="node1" presStyleIdx="0" presStyleCnt="5">
        <dgm:presLayoutVars>
          <dgm:bulletEnabled val="1"/>
        </dgm:presLayoutVars>
      </dgm:prSet>
      <dgm:spPr/>
      <dgm:t>
        <a:bodyPr/>
        <a:lstStyle/>
        <a:p>
          <a:endParaRPr lang="zh-CN" altLang="en-US"/>
        </a:p>
      </dgm:t>
    </dgm:pt>
    <dgm:pt modelId="{20620E0D-F1B8-419B-9E55-DE5C27877853}" type="pres">
      <dgm:prSet presAssocID="{C1CE439F-0396-4539-BFF5-AF55CF49C686}" presName="accent_1" presStyleCnt="0"/>
      <dgm:spPr/>
    </dgm:pt>
    <dgm:pt modelId="{BF45A223-7DE2-44D6-9497-05F529411FAB}" type="pres">
      <dgm:prSet presAssocID="{C1CE439F-0396-4539-BFF5-AF55CF49C686}" presName="accentRepeatNode" presStyleLbl="solidFgAcc1" presStyleIdx="0" presStyleCnt="5"/>
      <dgm:spPr/>
    </dgm:pt>
    <dgm:pt modelId="{3354780A-55FF-4504-8F9A-9707A1A3635F}" type="pres">
      <dgm:prSet presAssocID="{6728D9B1-158C-4A46-B8BA-14B4D36262C1}" presName="text_2" presStyleLbl="node1" presStyleIdx="1" presStyleCnt="5">
        <dgm:presLayoutVars>
          <dgm:bulletEnabled val="1"/>
        </dgm:presLayoutVars>
      </dgm:prSet>
      <dgm:spPr/>
      <dgm:t>
        <a:bodyPr/>
        <a:lstStyle/>
        <a:p>
          <a:endParaRPr lang="zh-CN" altLang="en-US"/>
        </a:p>
      </dgm:t>
    </dgm:pt>
    <dgm:pt modelId="{E35EFB47-7A44-476B-B2AF-5F89274CD955}" type="pres">
      <dgm:prSet presAssocID="{6728D9B1-158C-4A46-B8BA-14B4D36262C1}" presName="accent_2" presStyleCnt="0"/>
      <dgm:spPr/>
    </dgm:pt>
    <dgm:pt modelId="{56C8F34F-7AD2-4169-9D53-0EA67C7CAFB5}" type="pres">
      <dgm:prSet presAssocID="{6728D9B1-158C-4A46-B8BA-14B4D36262C1}" presName="accentRepeatNode" presStyleLbl="solidFgAcc1" presStyleIdx="1" presStyleCnt="5"/>
      <dgm:spPr/>
    </dgm:pt>
    <dgm:pt modelId="{30B7ADAA-9AE4-4E89-B6F4-6CBDE78EBADB}" type="pres">
      <dgm:prSet presAssocID="{876FC2BE-161A-4A3B-9DC7-BB21E1720039}" presName="text_3" presStyleLbl="node1" presStyleIdx="2" presStyleCnt="5">
        <dgm:presLayoutVars>
          <dgm:bulletEnabled val="1"/>
        </dgm:presLayoutVars>
      </dgm:prSet>
      <dgm:spPr/>
      <dgm:t>
        <a:bodyPr/>
        <a:lstStyle/>
        <a:p>
          <a:endParaRPr lang="zh-CN" altLang="en-US"/>
        </a:p>
      </dgm:t>
    </dgm:pt>
    <dgm:pt modelId="{85851037-6F45-4FF3-B665-C7C1550F473C}" type="pres">
      <dgm:prSet presAssocID="{876FC2BE-161A-4A3B-9DC7-BB21E1720039}" presName="accent_3" presStyleCnt="0"/>
      <dgm:spPr/>
    </dgm:pt>
    <dgm:pt modelId="{6654FDFB-7E38-416E-ABCC-0B41FB24EAFA}" type="pres">
      <dgm:prSet presAssocID="{876FC2BE-161A-4A3B-9DC7-BB21E1720039}" presName="accentRepeatNode" presStyleLbl="solidFgAcc1" presStyleIdx="2" presStyleCnt="5"/>
      <dgm:spPr/>
    </dgm:pt>
    <dgm:pt modelId="{E77EEC78-8B47-45B7-8041-8BF9603388F9}" type="pres">
      <dgm:prSet presAssocID="{BAB6FB3D-89D2-4228-BA4A-1DF9A7F4EC57}" presName="text_4" presStyleLbl="node1" presStyleIdx="3" presStyleCnt="5">
        <dgm:presLayoutVars>
          <dgm:bulletEnabled val="1"/>
        </dgm:presLayoutVars>
      </dgm:prSet>
      <dgm:spPr/>
      <dgm:t>
        <a:bodyPr/>
        <a:lstStyle/>
        <a:p>
          <a:endParaRPr lang="zh-CN" altLang="en-US"/>
        </a:p>
      </dgm:t>
    </dgm:pt>
    <dgm:pt modelId="{5766EF6E-7179-43DD-8EAC-AD5331AF2C4B}" type="pres">
      <dgm:prSet presAssocID="{BAB6FB3D-89D2-4228-BA4A-1DF9A7F4EC57}" presName="accent_4" presStyleCnt="0"/>
      <dgm:spPr/>
    </dgm:pt>
    <dgm:pt modelId="{C63BE66C-87A0-456F-A6BE-C8C329476570}" type="pres">
      <dgm:prSet presAssocID="{BAB6FB3D-89D2-4228-BA4A-1DF9A7F4EC57}" presName="accentRepeatNode" presStyleLbl="solidFgAcc1" presStyleIdx="3" presStyleCnt="5"/>
      <dgm:spPr/>
    </dgm:pt>
    <dgm:pt modelId="{2B6FC10C-3E08-4E7E-A275-5385C78D019E}" type="pres">
      <dgm:prSet presAssocID="{89D4F5A4-37A6-42B1-8B3A-35868F78D247}" presName="text_5" presStyleLbl="node1" presStyleIdx="4" presStyleCnt="5">
        <dgm:presLayoutVars>
          <dgm:bulletEnabled val="1"/>
        </dgm:presLayoutVars>
      </dgm:prSet>
      <dgm:spPr/>
      <dgm:t>
        <a:bodyPr/>
        <a:lstStyle/>
        <a:p>
          <a:endParaRPr lang="zh-CN" altLang="en-US"/>
        </a:p>
      </dgm:t>
    </dgm:pt>
    <dgm:pt modelId="{3B2C70EF-9DEE-423E-805D-1EAEBAA455D4}" type="pres">
      <dgm:prSet presAssocID="{89D4F5A4-37A6-42B1-8B3A-35868F78D247}" presName="accent_5" presStyleCnt="0"/>
      <dgm:spPr/>
    </dgm:pt>
    <dgm:pt modelId="{E7B7DCFB-7904-4DFF-B788-DE5BC8EFB5E0}" type="pres">
      <dgm:prSet presAssocID="{89D4F5A4-37A6-42B1-8B3A-35868F78D247}" presName="accentRepeatNode" presStyleLbl="solidFgAcc1" presStyleIdx="4" presStyleCnt="5"/>
      <dgm:spPr/>
    </dgm:pt>
  </dgm:ptLst>
  <dgm:cxnLst>
    <dgm:cxn modelId="{12A2B175-B5DA-4027-B5C4-F9BB586B16B8}" type="presOf" srcId="{C1CE439F-0396-4539-BFF5-AF55CF49C686}" destId="{D008AF07-A15B-4609-B372-5A62D1E06506}" srcOrd="0" destOrd="0" presId="urn:microsoft.com/office/officeart/2008/layout/VerticalCurvedList"/>
    <dgm:cxn modelId="{40F073DF-CDDB-4F9C-BBED-665B42A0A1B4}" srcId="{1F66E0D7-41F6-4ECD-A472-628F38553788}" destId="{876FC2BE-161A-4A3B-9DC7-BB21E1720039}" srcOrd="2" destOrd="0" parTransId="{F6D413D9-DB9C-4CCB-B5E2-56A85C30569C}" sibTransId="{A2632115-91AE-4BCE-9980-801CD496EB64}"/>
    <dgm:cxn modelId="{E15AD737-BF54-411A-BBC5-977F1608A6CB}" type="presOf" srcId="{89D4F5A4-37A6-42B1-8B3A-35868F78D247}" destId="{2B6FC10C-3E08-4E7E-A275-5385C78D019E}" srcOrd="0" destOrd="0" presId="urn:microsoft.com/office/officeart/2008/layout/VerticalCurvedList"/>
    <dgm:cxn modelId="{FC24E1C1-F125-441E-B951-FD5309D1D38E}" type="presOf" srcId="{6728D9B1-158C-4A46-B8BA-14B4D36262C1}" destId="{3354780A-55FF-4504-8F9A-9707A1A3635F}" srcOrd="0" destOrd="0" presId="urn:microsoft.com/office/officeart/2008/layout/VerticalCurvedList"/>
    <dgm:cxn modelId="{984C4028-9837-4912-ACE4-D895717C9F4A}" srcId="{1F66E0D7-41F6-4ECD-A472-628F38553788}" destId="{89D4F5A4-37A6-42B1-8B3A-35868F78D247}" srcOrd="4" destOrd="0" parTransId="{E17D42B7-8F57-4FB7-B793-9CC610843ABB}" sibTransId="{2B3CBF36-9979-4ED7-81EA-7BD9CB084DB7}"/>
    <dgm:cxn modelId="{C3EDAE2D-377C-478F-9767-70FBE344C514}" type="presOf" srcId="{876FC2BE-161A-4A3B-9DC7-BB21E1720039}" destId="{30B7ADAA-9AE4-4E89-B6F4-6CBDE78EBADB}" srcOrd="0" destOrd="0" presId="urn:microsoft.com/office/officeart/2008/layout/VerticalCurvedList"/>
    <dgm:cxn modelId="{AC0530FC-DF85-4A58-8F0A-2DF47B8486F9}" srcId="{1F66E0D7-41F6-4ECD-A472-628F38553788}" destId="{BAB6FB3D-89D2-4228-BA4A-1DF9A7F4EC57}" srcOrd="3" destOrd="0" parTransId="{9A3DCC8C-9B3E-49AB-AF66-D53AA84B73C7}" sibTransId="{324FF667-0669-482A-AF7E-D3D05BE6F8DC}"/>
    <dgm:cxn modelId="{BC64F431-8A6F-4838-A88E-7821790FFC21}" type="presOf" srcId="{BAB6FB3D-89D2-4228-BA4A-1DF9A7F4EC57}" destId="{E77EEC78-8B47-45B7-8041-8BF9603388F9}" srcOrd="0" destOrd="0" presId="urn:microsoft.com/office/officeart/2008/layout/VerticalCurvedList"/>
    <dgm:cxn modelId="{2310D8A4-1BED-4CDB-A1FA-8A40BF78A2EC}" type="presOf" srcId="{37884E31-70A5-4BAA-B415-78E36103E1F3}" destId="{92FD0486-92F6-4069-9C0E-B9DA723A9BA2}" srcOrd="0" destOrd="0" presId="urn:microsoft.com/office/officeart/2008/layout/VerticalCurvedList"/>
    <dgm:cxn modelId="{A0F1BF4C-C4BC-427C-A674-FF900CE84BAF}" srcId="{1F66E0D7-41F6-4ECD-A472-628F38553788}" destId="{C1CE439F-0396-4539-BFF5-AF55CF49C686}" srcOrd="0" destOrd="0" parTransId="{FB09598A-3E13-4571-B0B2-11D41CDB7089}" sibTransId="{37884E31-70A5-4BAA-B415-78E36103E1F3}"/>
    <dgm:cxn modelId="{E04CB407-BC41-4C5B-BDC8-7537B657582C}" srcId="{1F66E0D7-41F6-4ECD-A472-628F38553788}" destId="{6728D9B1-158C-4A46-B8BA-14B4D36262C1}" srcOrd="1" destOrd="0" parTransId="{5822DC0E-3A44-47DF-B788-A7FDC78BBCC3}" sibTransId="{1E3DBB24-3539-4B66-9C09-C2470DA30604}"/>
    <dgm:cxn modelId="{A3FD73C7-5E1D-4E53-8678-E0DA16C0C810}" type="presOf" srcId="{1F66E0D7-41F6-4ECD-A472-628F38553788}" destId="{48F66AE5-3862-4D5D-9651-802A9768CF52}" srcOrd="0" destOrd="0" presId="urn:microsoft.com/office/officeart/2008/layout/VerticalCurvedList"/>
    <dgm:cxn modelId="{6B008088-1829-498C-BC87-CB283AC3A3EA}" type="presParOf" srcId="{48F66AE5-3862-4D5D-9651-802A9768CF52}" destId="{8774BD1F-5D30-4ABA-AFE1-CA437E7B2DEF}" srcOrd="0" destOrd="0" presId="urn:microsoft.com/office/officeart/2008/layout/VerticalCurvedList"/>
    <dgm:cxn modelId="{FC618518-226B-4C66-BCD4-C7B43E08D28C}" type="presParOf" srcId="{8774BD1F-5D30-4ABA-AFE1-CA437E7B2DEF}" destId="{298BC403-7C61-4FEA-A26A-C5A6A027E36A}" srcOrd="0" destOrd="0" presId="urn:microsoft.com/office/officeart/2008/layout/VerticalCurvedList"/>
    <dgm:cxn modelId="{33470EA6-6142-462C-9D12-1E79DD50BB8A}" type="presParOf" srcId="{298BC403-7C61-4FEA-A26A-C5A6A027E36A}" destId="{782357A4-EE30-429C-88C9-964157F4DD80}" srcOrd="0" destOrd="0" presId="urn:microsoft.com/office/officeart/2008/layout/VerticalCurvedList"/>
    <dgm:cxn modelId="{93056417-FA50-406E-8E1D-76705297F247}" type="presParOf" srcId="{298BC403-7C61-4FEA-A26A-C5A6A027E36A}" destId="{92FD0486-92F6-4069-9C0E-B9DA723A9BA2}" srcOrd="1" destOrd="0" presId="urn:microsoft.com/office/officeart/2008/layout/VerticalCurvedList"/>
    <dgm:cxn modelId="{2BDB1CFA-5606-4D53-9C70-62A835ECCB1A}" type="presParOf" srcId="{298BC403-7C61-4FEA-A26A-C5A6A027E36A}" destId="{93D8B026-41A7-46EF-910F-E27D5D1C33BF}" srcOrd="2" destOrd="0" presId="urn:microsoft.com/office/officeart/2008/layout/VerticalCurvedList"/>
    <dgm:cxn modelId="{61EA8114-336B-4C4E-88B4-A7033B2A13DF}" type="presParOf" srcId="{298BC403-7C61-4FEA-A26A-C5A6A027E36A}" destId="{6BBA7856-6496-48B8-B96B-4E2764F944F0}" srcOrd="3" destOrd="0" presId="urn:microsoft.com/office/officeart/2008/layout/VerticalCurvedList"/>
    <dgm:cxn modelId="{51D0DC0D-D0C5-4B36-BD8B-656BBE54D1FA}" type="presParOf" srcId="{8774BD1F-5D30-4ABA-AFE1-CA437E7B2DEF}" destId="{D008AF07-A15B-4609-B372-5A62D1E06506}" srcOrd="1" destOrd="0" presId="urn:microsoft.com/office/officeart/2008/layout/VerticalCurvedList"/>
    <dgm:cxn modelId="{E970685E-912C-4C59-8ECB-ADE2E65D53B1}" type="presParOf" srcId="{8774BD1F-5D30-4ABA-AFE1-CA437E7B2DEF}" destId="{20620E0D-F1B8-419B-9E55-DE5C27877853}" srcOrd="2" destOrd="0" presId="urn:microsoft.com/office/officeart/2008/layout/VerticalCurvedList"/>
    <dgm:cxn modelId="{8C06FDD5-DD44-4FE8-8702-6FE2105884FE}" type="presParOf" srcId="{20620E0D-F1B8-419B-9E55-DE5C27877853}" destId="{BF45A223-7DE2-44D6-9497-05F529411FAB}" srcOrd="0" destOrd="0" presId="urn:microsoft.com/office/officeart/2008/layout/VerticalCurvedList"/>
    <dgm:cxn modelId="{F8890889-8648-4D1A-8D9F-1CB27699F997}" type="presParOf" srcId="{8774BD1F-5D30-4ABA-AFE1-CA437E7B2DEF}" destId="{3354780A-55FF-4504-8F9A-9707A1A3635F}" srcOrd="3" destOrd="0" presId="urn:microsoft.com/office/officeart/2008/layout/VerticalCurvedList"/>
    <dgm:cxn modelId="{B39DBF60-FC7F-4F23-BB42-ED2131C34A52}" type="presParOf" srcId="{8774BD1F-5D30-4ABA-AFE1-CA437E7B2DEF}" destId="{E35EFB47-7A44-476B-B2AF-5F89274CD955}" srcOrd="4" destOrd="0" presId="urn:microsoft.com/office/officeart/2008/layout/VerticalCurvedList"/>
    <dgm:cxn modelId="{94277CFB-C079-4890-AAE9-B316DC7386C5}" type="presParOf" srcId="{E35EFB47-7A44-476B-B2AF-5F89274CD955}" destId="{56C8F34F-7AD2-4169-9D53-0EA67C7CAFB5}" srcOrd="0" destOrd="0" presId="urn:microsoft.com/office/officeart/2008/layout/VerticalCurvedList"/>
    <dgm:cxn modelId="{0ADC6CD8-57D5-4F8F-AC9A-FAF09140A47F}" type="presParOf" srcId="{8774BD1F-5D30-4ABA-AFE1-CA437E7B2DEF}" destId="{30B7ADAA-9AE4-4E89-B6F4-6CBDE78EBADB}" srcOrd="5" destOrd="0" presId="urn:microsoft.com/office/officeart/2008/layout/VerticalCurvedList"/>
    <dgm:cxn modelId="{11ED7A03-00AD-4A84-ABDB-74D218D0C768}" type="presParOf" srcId="{8774BD1F-5D30-4ABA-AFE1-CA437E7B2DEF}" destId="{85851037-6F45-4FF3-B665-C7C1550F473C}" srcOrd="6" destOrd="0" presId="urn:microsoft.com/office/officeart/2008/layout/VerticalCurvedList"/>
    <dgm:cxn modelId="{A1405100-0BEE-4875-B60F-58FCDCD4EE74}" type="presParOf" srcId="{85851037-6F45-4FF3-B665-C7C1550F473C}" destId="{6654FDFB-7E38-416E-ABCC-0B41FB24EAFA}" srcOrd="0" destOrd="0" presId="urn:microsoft.com/office/officeart/2008/layout/VerticalCurvedList"/>
    <dgm:cxn modelId="{BB175BF1-0D1F-4BAC-BD11-55260D53BEAE}" type="presParOf" srcId="{8774BD1F-5D30-4ABA-AFE1-CA437E7B2DEF}" destId="{E77EEC78-8B47-45B7-8041-8BF9603388F9}" srcOrd="7" destOrd="0" presId="urn:microsoft.com/office/officeart/2008/layout/VerticalCurvedList"/>
    <dgm:cxn modelId="{405864BC-5071-4B03-B046-9D4A9673A930}" type="presParOf" srcId="{8774BD1F-5D30-4ABA-AFE1-CA437E7B2DEF}" destId="{5766EF6E-7179-43DD-8EAC-AD5331AF2C4B}" srcOrd="8" destOrd="0" presId="urn:microsoft.com/office/officeart/2008/layout/VerticalCurvedList"/>
    <dgm:cxn modelId="{93C0AB3C-31DF-4092-ABEC-48BBF77A5EE9}" type="presParOf" srcId="{5766EF6E-7179-43DD-8EAC-AD5331AF2C4B}" destId="{C63BE66C-87A0-456F-A6BE-C8C329476570}" srcOrd="0" destOrd="0" presId="urn:microsoft.com/office/officeart/2008/layout/VerticalCurvedList"/>
    <dgm:cxn modelId="{6B5974C6-DFBC-4304-86AF-4E22DB7D3119}" type="presParOf" srcId="{8774BD1F-5D30-4ABA-AFE1-CA437E7B2DEF}" destId="{2B6FC10C-3E08-4E7E-A275-5385C78D019E}" srcOrd="9" destOrd="0" presId="urn:microsoft.com/office/officeart/2008/layout/VerticalCurvedList"/>
    <dgm:cxn modelId="{FE44B292-7F52-4C16-A4AE-3DECFED35905}" type="presParOf" srcId="{8774BD1F-5D30-4ABA-AFE1-CA437E7B2DEF}" destId="{3B2C70EF-9DEE-423E-805D-1EAEBAA455D4}" srcOrd="10" destOrd="0" presId="urn:microsoft.com/office/officeart/2008/layout/VerticalCurvedList"/>
    <dgm:cxn modelId="{7F74F62B-75A8-4339-B124-E545B11F4EBC}" type="presParOf" srcId="{3B2C70EF-9DEE-423E-805D-1EAEBAA455D4}" destId="{E7B7DCFB-7904-4DFF-B788-DE5BC8EFB5E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4D9AE3-3B02-4073-AA63-D7AB86123E15}" type="doc">
      <dgm:prSet loTypeId="urn:microsoft.com/office/officeart/2008/layout/RadialCluster" loCatId="cycle" qsTypeId="urn:microsoft.com/office/officeart/2005/8/quickstyle/simple5" qsCatId="simple" csTypeId="urn:microsoft.com/office/officeart/2005/8/colors/colorful1" csCatId="colorful" phldr="1"/>
      <dgm:spPr/>
      <dgm:t>
        <a:bodyPr/>
        <a:lstStyle/>
        <a:p>
          <a:endParaRPr lang="zh-CN" altLang="en-US"/>
        </a:p>
      </dgm:t>
    </dgm:pt>
    <dgm:pt modelId="{51DC0D0A-DA00-4ED1-9DFB-15252A607677}">
      <dgm:prSet phldrT="[文本]"/>
      <dgm:spPr/>
      <dgm:t>
        <a:bodyPr/>
        <a:lstStyle/>
        <a:p>
          <a:endParaRPr lang="zh-CN" altLang="en-US" dirty="0">
            <a:latin typeface="幼圆" panose="02010509060101010101" pitchFamily="49" charset="-122"/>
            <a:ea typeface="幼圆" panose="02010509060101010101" pitchFamily="49" charset="-122"/>
          </a:endParaRPr>
        </a:p>
      </dgm:t>
    </dgm:pt>
    <dgm:pt modelId="{B003C946-E9B5-4B23-95C3-C13EB4B1FB87}" type="parTrans" cxnId="{BD4A8B2C-44F0-4207-83F0-5186E522DE5E}">
      <dgm:prSet/>
      <dgm:spPr/>
      <dgm:t>
        <a:bodyPr/>
        <a:lstStyle/>
        <a:p>
          <a:endParaRPr lang="zh-CN" altLang="en-US">
            <a:latin typeface="幼圆" panose="02010509060101010101" pitchFamily="49" charset="-122"/>
            <a:ea typeface="幼圆" panose="02010509060101010101" pitchFamily="49" charset="-122"/>
          </a:endParaRPr>
        </a:p>
      </dgm:t>
    </dgm:pt>
    <dgm:pt modelId="{C68AA54A-1650-4ACF-94E6-C8059F4CF218}" type="sibTrans" cxnId="{BD4A8B2C-44F0-4207-83F0-5186E522DE5E}">
      <dgm:prSet/>
      <dgm:spPr/>
      <dgm:t>
        <a:bodyPr/>
        <a:lstStyle/>
        <a:p>
          <a:endParaRPr lang="zh-CN" altLang="en-US">
            <a:latin typeface="幼圆" panose="02010509060101010101" pitchFamily="49" charset="-122"/>
            <a:ea typeface="幼圆" panose="02010509060101010101" pitchFamily="49" charset="-122"/>
          </a:endParaRPr>
        </a:p>
      </dgm:t>
    </dgm:pt>
    <dgm:pt modelId="{9E4475C4-F4F1-4843-AA5C-A78FCAA814DF}">
      <dgm:prSet phldrT="[文本]"/>
      <dgm:spPr/>
      <dgm:t>
        <a:bodyPr/>
        <a:lstStyle/>
        <a:p>
          <a:r>
            <a:rPr lang="zh-CN" altLang="en-US" dirty="0">
              <a:latin typeface="华文隶书" panose="02010800040101010101" pitchFamily="2" charset="-122"/>
              <a:ea typeface="华文隶书" panose="02010800040101010101" pitchFamily="2" charset="-122"/>
            </a:rPr>
            <a:t>预防</a:t>
          </a:r>
        </a:p>
      </dgm:t>
    </dgm:pt>
    <dgm:pt modelId="{B23D9FA4-8379-4962-916B-43B2D9AA840C}" type="parTrans" cxnId="{A7FF3E2D-53C5-4FA5-9FC8-5D866F4E0142}">
      <dgm:prSet/>
      <dgm:spPr/>
      <dgm:t>
        <a:bodyPr/>
        <a:lstStyle/>
        <a:p>
          <a:endParaRPr lang="zh-CN" altLang="en-US">
            <a:latin typeface="幼圆" panose="02010509060101010101" pitchFamily="49" charset="-122"/>
            <a:ea typeface="幼圆" panose="02010509060101010101" pitchFamily="49" charset="-122"/>
          </a:endParaRPr>
        </a:p>
      </dgm:t>
    </dgm:pt>
    <dgm:pt modelId="{518E7E7A-620B-4835-A89F-8998BB2C1039}" type="sibTrans" cxnId="{A7FF3E2D-53C5-4FA5-9FC8-5D866F4E0142}">
      <dgm:prSet/>
      <dgm:spPr/>
      <dgm:t>
        <a:bodyPr/>
        <a:lstStyle/>
        <a:p>
          <a:endParaRPr lang="zh-CN" altLang="en-US">
            <a:latin typeface="幼圆" panose="02010509060101010101" pitchFamily="49" charset="-122"/>
            <a:ea typeface="幼圆" panose="02010509060101010101" pitchFamily="49" charset="-122"/>
          </a:endParaRPr>
        </a:p>
      </dgm:t>
    </dgm:pt>
    <dgm:pt modelId="{DD5D8B9C-8179-4CC1-A346-8E795978FE0E}">
      <dgm:prSet phldrT="[文本]"/>
      <dgm:spPr/>
      <dgm:t>
        <a:bodyPr/>
        <a:lstStyle/>
        <a:p>
          <a:r>
            <a:rPr lang="zh-CN" altLang="en-US" dirty="0">
              <a:latin typeface="华文隶书" panose="02010800040101010101" pitchFamily="2" charset="-122"/>
              <a:ea typeface="华文隶书" panose="02010800040101010101" pitchFamily="2" charset="-122"/>
            </a:rPr>
            <a:t>控制</a:t>
          </a:r>
        </a:p>
      </dgm:t>
    </dgm:pt>
    <dgm:pt modelId="{A9D961EF-28F8-487E-90DD-8DDBB40D73C1}" type="parTrans" cxnId="{DD370C54-DC33-4453-BD02-78CC8011D20A}">
      <dgm:prSet/>
      <dgm:spPr/>
      <dgm:t>
        <a:bodyPr/>
        <a:lstStyle/>
        <a:p>
          <a:endParaRPr lang="zh-CN" altLang="en-US">
            <a:latin typeface="幼圆" panose="02010509060101010101" pitchFamily="49" charset="-122"/>
            <a:ea typeface="幼圆" panose="02010509060101010101" pitchFamily="49" charset="-122"/>
          </a:endParaRPr>
        </a:p>
      </dgm:t>
    </dgm:pt>
    <dgm:pt modelId="{AF597BA6-0756-40A0-8A36-ED16C6AE7087}" type="sibTrans" cxnId="{DD370C54-DC33-4453-BD02-78CC8011D20A}">
      <dgm:prSet/>
      <dgm:spPr/>
      <dgm:t>
        <a:bodyPr/>
        <a:lstStyle/>
        <a:p>
          <a:endParaRPr lang="zh-CN" altLang="en-US">
            <a:latin typeface="幼圆" panose="02010509060101010101" pitchFamily="49" charset="-122"/>
            <a:ea typeface="幼圆" panose="02010509060101010101" pitchFamily="49" charset="-122"/>
          </a:endParaRPr>
        </a:p>
      </dgm:t>
    </dgm:pt>
    <dgm:pt modelId="{7AADD82E-A3DE-4FD6-98EC-C0C64419ABF5}">
      <dgm:prSet phldrT="[文本]"/>
      <dgm:spPr/>
      <dgm:t>
        <a:bodyPr/>
        <a:lstStyle/>
        <a:p>
          <a:r>
            <a:rPr lang="zh-CN" altLang="en-US" dirty="0">
              <a:latin typeface="华文隶书" panose="02010800040101010101" pitchFamily="2" charset="-122"/>
              <a:ea typeface="华文隶书" panose="02010800040101010101" pitchFamily="2" charset="-122"/>
            </a:rPr>
            <a:t>打击</a:t>
          </a:r>
        </a:p>
      </dgm:t>
    </dgm:pt>
    <dgm:pt modelId="{C6050B7A-22CF-45CB-A77A-221AC993B2E8}" type="parTrans" cxnId="{CC57D608-ADDD-4FBA-9F81-18F14182A8D7}">
      <dgm:prSet/>
      <dgm:spPr/>
      <dgm:t>
        <a:bodyPr/>
        <a:lstStyle/>
        <a:p>
          <a:endParaRPr lang="zh-CN" altLang="en-US">
            <a:latin typeface="幼圆" panose="02010509060101010101" pitchFamily="49" charset="-122"/>
            <a:ea typeface="幼圆" panose="02010509060101010101" pitchFamily="49" charset="-122"/>
          </a:endParaRPr>
        </a:p>
      </dgm:t>
    </dgm:pt>
    <dgm:pt modelId="{3DD47750-429F-4C6A-9EC4-E279FCAC5B68}" type="sibTrans" cxnId="{CC57D608-ADDD-4FBA-9F81-18F14182A8D7}">
      <dgm:prSet/>
      <dgm:spPr/>
      <dgm:t>
        <a:bodyPr/>
        <a:lstStyle/>
        <a:p>
          <a:endParaRPr lang="zh-CN" altLang="en-US">
            <a:latin typeface="幼圆" panose="02010509060101010101" pitchFamily="49" charset="-122"/>
            <a:ea typeface="幼圆" panose="02010509060101010101" pitchFamily="49" charset="-122"/>
          </a:endParaRPr>
        </a:p>
      </dgm:t>
    </dgm:pt>
    <dgm:pt modelId="{0B58F346-553A-43E5-82AF-9B3B2B45F407}" type="pres">
      <dgm:prSet presAssocID="{ED4D9AE3-3B02-4073-AA63-D7AB86123E15}" presName="Name0" presStyleCnt="0">
        <dgm:presLayoutVars>
          <dgm:chMax val="1"/>
          <dgm:chPref val="1"/>
          <dgm:dir/>
          <dgm:animOne val="branch"/>
          <dgm:animLvl val="lvl"/>
        </dgm:presLayoutVars>
      </dgm:prSet>
      <dgm:spPr/>
      <dgm:t>
        <a:bodyPr/>
        <a:lstStyle/>
        <a:p>
          <a:endParaRPr lang="zh-CN" altLang="en-US"/>
        </a:p>
      </dgm:t>
    </dgm:pt>
    <dgm:pt modelId="{3E82C626-18B1-4897-A663-D7D4AFAFC41F}" type="pres">
      <dgm:prSet presAssocID="{51DC0D0A-DA00-4ED1-9DFB-15252A607677}" presName="singleCycle" presStyleCnt="0"/>
      <dgm:spPr/>
    </dgm:pt>
    <dgm:pt modelId="{ED8787A5-ACB4-496E-B567-60F38DD8870C}" type="pres">
      <dgm:prSet presAssocID="{51DC0D0A-DA00-4ED1-9DFB-15252A607677}" presName="singleCenter" presStyleLbl="node1" presStyleIdx="0" presStyleCnt="4" custScaleX="189033" custScaleY="166716" custLinFactNeighborY="-14736">
        <dgm:presLayoutVars>
          <dgm:chMax val="7"/>
          <dgm:chPref val="7"/>
        </dgm:presLayoutVars>
      </dgm:prSet>
      <dgm:spPr>
        <a:prstGeom prst="triangle">
          <a:avLst/>
        </a:prstGeom>
      </dgm:spPr>
      <dgm:t>
        <a:bodyPr/>
        <a:lstStyle/>
        <a:p>
          <a:endParaRPr lang="zh-CN" altLang="en-US"/>
        </a:p>
      </dgm:t>
    </dgm:pt>
    <dgm:pt modelId="{857A480D-D182-438C-A117-ED18527D93E9}" type="pres">
      <dgm:prSet presAssocID="{B23D9FA4-8379-4962-916B-43B2D9AA840C}" presName="Name56" presStyleLbl="parChTrans1D2" presStyleIdx="0" presStyleCnt="3"/>
      <dgm:spPr/>
      <dgm:t>
        <a:bodyPr/>
        <a:lstStyle/>
        <a:p>
          <a:endParaRPr lang="zh-CN" altLang="en-US"/>
        </a:p>
      </dgm:t>
    </dgm:pt>
    <dgm:pt modelId="{B0385C66-36E9-444F-9FEF-AD662B41A16E}" type="pres">
      <dgm:prSet presAssocID="{9E4475C4-F4F1-4843-AA5C-A78FCAA814DF}" presName="text0" presStyleLbl="node1" presStyleIdx="1" presStyleCnt="4" custRadScaleRad="104531" custRadScaleInc="-955">
        <dgm:presLayoutVars>
          <dgm:bulletEnabled val="1"/>
        </dgm:presLayoutVars>
      </dgm:prSet>
      <dgm:spPr/>
      <dgm:t>
        <a:bodyPr/>
        <a:lstStyle/>
        <a:p>
          <a:endParaRPr lang="zh-CN" altLang="en-US"/>
        </a:p>
      </dgm:t>
    </dgm:pt>
    <dgm:pt modelId="{CDF124E7-629F-4E74-A122-FF3B27495C43}" type="pres">
      <dgm:prSet presAssocID="{A9D961EF-28F8-487E-90DD-8DDBB40D73C1}" presName="Name56" presStyleLbl="parChTrans1D2" presStyleIdx="1" presStyleCnt="3"/>
      <dgm:spPr/>
      <dgm:t>
        <a:bodyPr/>
        <a:lstStyle/>
        <a:p>
          <a:endParaRPr lang="zh-CN" altLang="en-US"/>
        </a:p>
      </dgm:t>
    </dgm:pt>
    <dgm:pt modelId="{97D17C08-1AD8-4472-88F7-73E627B4833E}" type="pres">
      <dgm:prSet presAssocID="{DD5D8B9C-8179-4CC1-A346-8E795978FE0E}" presName="text0" presStyleLbl="node1" presStyleIdx="2" presStyleCnt="4" custRadScaleRad="87694" custRadScaleInc="-19709">
        <dgm:presLayoutVars>
          <dgm:bulletEnabled val="1"/>
        </dgm:presLayoutVars>
      </dgm:prSet>
      <dgm:spPr/>
      <dgm:t>
        <a:bodyPr/>
        <a:lstStyle/>
        <a:p>
          <a:endParaRPr lang="zh-CN" altLang="en-US"/>
        </a:p>
      </dgm:t>
    </dgm:pt>
    <dgm:pt modelId="{0B413502-3B8B-4AE1-A97E-AD6FBAB9C2CF}" type="pres">
      <dgm:prSet presAssocID="{C6050B7A-22CF-45CB-A77A-221AC993B2E8}" presName="Name56" presStyleLbl="parChTrans1D2" presStyleIdx="2" presStyleCnt="3"/>
      <dgm:spPr/>
      <dgm:t>
        <a:bodyPr/>
        <a:lstStyle/>
        <a:p>
          <a:endParaRPr lang="zh-CN" altLang="en-US"/>
        </a:p>
      </dgm:t>
    </dgm:pt>
    <dgm:pt modelId="{234DF59D-EF21-4A19-9F48-8900086F6656}" type="pres">
      <dgm:prSet presAssocID="{7AADD82E-A3DE-4FD6-98EC-C0C64419ABF5}" presName="text0" presStyleLbl="node1" presStyleIdx="3" presStyleCnt="4" custRadScaleRad="88028" custRadScaleInc="19390">
        <dgm:presLayoutVars>
          <dgm:bulletEnabled val="1"/>
        </dgm:presLayoutVars>
      </dgm:prSet>
      <dgm:spPr/>
      <dgm:t>
        <a:bodyPr/>
        <a:lstStyle/>
        <a:p>
          <a:endParaRPr lang="zh-CN" altLang="en-US"/>
        </a:p>
      </dgm:t>
    </dgm:pt>
  </dgm:ptLst>
  <dgm:cxnLst>
    <dgm:cxn modelId="{CC57D608-ADDD-4FBA-9F81-18F14182A8D7}" srcId="{51DC0D0A-DA00-4ED1-9DFB-15252A607677}" destId="{7AADD82E-A3DE-4FD6-98EC-C0C64419ABF5}" srcOrd="2" destOrd="0" parTransId="{C6050B7A-22CF-45CB-A77A-221AC993B2E8}" sibTransId="{3DD47750-429F-4C6A-9EC4-E279FCAC5B68}"/>
    <dgm:cxn modelId="{D51504CC-FE2E-4377-890E-B23AC5D99C4C}" type="presOf" srcId="{DD5D8B9C-8179-4CC1-A346-8E795978FE0E}" destId="{97D17C08-1AD8-4472-88F7-73E627B4833E}" srcOrd="0" destOrd="0" presId="urn:microsoft.com/office/officeart/2008/layout/RadialCluster"/>
    <dgm:cxn modelId="{E8275903-6B6A-45BD-9A7D-32754F728ABC}" type="presOf" srcId="{ED4D9AE3-3B02-4073-AA63-D7AB86123E15}" destId="{0B58F346-553A-43E5-82AF-9B3B2B45F407}" srcOrd="0" destOrd="0" presId="urn:microsoft.com/office/officeart/2008/layout/RadialCluster"/>
    <dgm:cxn modelId="{DC15BCAE-07FF-4A3B-8E2B-993DB8B45E4B}" type="presOf" srcId="{7AADD82E-A3DE-4FD6-98EC-C0C64419ABF5}" destId="{234DF59D-EF21-4A19-9F48-8900086F6656}" srcOrd="0" destOrd="0" presId="urn:microsoft.com/office/officeart/2008/layout/RadialCluster"/>
    <dgm:cxn modelId="{E2FFCC38-0FF1-4906-BA3B-C7C9D3AD4DFA}" type="presOf" srcId="{A9D961EF-28F8-487E-90DD-8DDBB40D73C1}" destId="{CDF124E7-629F-4E74-A122-FF3B27495C43}" srcOrd="0" destOrd="0" presId="urn:microsoft.com/office/officeart/2008/layout/RadialCluster"/>
    <dgm:cxn modelId="{05F5E7C1-069C-4701-B793-DFFB03624DE3}" type="presOf" srcId="{B23D9FA4-8379-4962-916B-43B2D9AA840C}" destId="{857A480D-D182-438C-A117-ED18527D93E9}" srcOrd="0" destOrd="0" presId="urn:microsoft.com/office/officeart/2008/layout/RadialCluster"/>
    <dgm:cxn modelId="{BA3F1B84-4F0A-4178-B5C9-50EACCF3DA8A}" type="presOf" srcId="{9E4475C4-F4F1-4843-AA5C-A78FCAA814DF}" destId="{B0385C66-36E9-444F-9FEF-AD662B41A16E}" srcOrd="0" destOrd="0" presId="urn:microsoft.com/office/officeart/2008/layout/RadialCluster"/>
    <dgm:cxn modelId="{DD370C54-DC33-4453-BD02-78CC8011D20A}" srcId="{51DC0D0A-DA00-4ED1-9DFB-15252A607677}" destId="{DD5D8B9C-8179-4CC1-A346-8E795978FE0E}" srcOrd="1" destOrd="0" parTransId="{A9D961EF-28F8-487E-90DD-8DDBB40D73C1}" sibTransId="{AF597BA6-0756-40A0-8A36-ED16C6AE7087}"/>
    <dgm:cxn modelId="{BD4A8B2C-44F0-4207-83F0-5186E522DE5E}" srcId="{ED4D9AE3-3B02-4073-AA63-D7AB86123E15}" destId="{51DC0D0A-DA00-4ED1-9DFB-15252A607677}" srcOrd="0" destOrd="0" parTransId="{B003C946-E9B5-4B23-95C3-C13EB4B1FB87}" sibTransId="{C68AA54A-1650-4ACF-94E6-C8059F4CF218}"/>
    <dgm:cxn modelId="{A2C0E3DD-0DE7-44AF-988F-494CC94A5B94}" type="presOf" srcId="{C6050B7A-22CF-45CB-A77A-221AC993B2E8}" destId="{0B413502-3B8B-4AE1-A97E-AD6FBAB9C2CF}" srcOrd="0" destOrd="0" presId="urn:microsoft.com/office/officeart/2008/layout/RadialCluster"/>
    <dgm:cxn modelId="{A7FF3E2D-53C5-4FA5-9FC8-5D866F4E0142}" srcId="{51DC0D0A-DA00-4ED1-9DFB-15252A607677}" destId="{9E4475C4-F4F1-4843-AA5C-A78FCAA814DF}" srcOrd="0" destOrd="0" parTransId="{B23D9FA4-8379-4962-916B-43B2D9AA840C}" sibTransId="{518E7E7A-620B-4835-A89F-8998BB2C1039}"/>
    <dgm:cxn modelId="{4C266027-F48E-49D4-B6DD-9E417549D1E2}" type="presOf" srcId="{51DC0D0A-DA00-4ED1-9DFB-15252A607677}" destId="{ED8787A5-ACB4-496E-B567-60F38DD8870C}" srcOrd="0" destOrd="0" presId="urn:microsoft.com/office/officeart/2008/layout/RadialCluster"/>
    <dgm:cxn modelId="{6DF2997E-51A7-405E-946E-84625BCDAD78}" type="presParOf" srcId="{0B58F346-553A-43E5-82AF-9B3B2B45F407}" destId="{3E82C626-18B1-4897-A663-D7D4AFAFC41F}" srcOrd="0" destOrd="0" presId="urn:microsoft.com/office/officeart/2008/layout/RadialCluster"/>
    <dgm:cxn modelId="{43936FAB-5BF1-45FD-8561-D50348DE35BB}" type="presParOf" srcId="{3E82C626-18B1-4897-A663-D7D4AFAFC41F}" destId="{ED8787A5-ACB4-496E-B567-60F38DD8870C}" srcOrd="0" destOrd="0" presId="urn:microsoft.com/office/officeart/2008/layout/RadialCluster"/>
    <dgm:cxn modelId="{F3980DD3-EC8B-4A72-8094-CF5E5E997BF1}" type="presParOf" srcId="{3E82C626-18B1-4897-A663-D7D4AFAFC41F}" destId="{857A480D-D182-438C-A117-ED18527D93E9}" srcOrd="1" destOrd="0" presId="urn:microsoft.com/office/officeart/2008/layout/RadialCluster"/>
    <dgm:cxn modelId="{A448A8FF-80FA-4C13-93E3-02DA5F8BB5C3}" type="presParOf" srcId="{3E82C626-18B1-4897-A663-D7D4AFAFC41F}" destId="{B0385C66-36E9-444F-9FEF-AD662B41A16E}" srcOrd="2" destOrd="0" presId="urn:microsoft.com/office/officeart/2008/layout/RadialCluster"/>
    <dgm:cxn modelId="{B8EADF4F-74AA-4900-AF39-FD27682B7727}" type="presParOf" srcId="{3E82C626-18B1-4897-A663-D7D4AFAFC41F}" destId="{CDF124E7-629F-4E74-A122-FF3B27495C43}" srcOrd="3" destOrd="0" presId="urn:microsoft.com/office/officeart/2008/layout/RadialCluster"/>
    <dgm:cxn modelId="{ED040C9A-4872-4E3B-B77F-4FE2DBB8BD07}" type="presParOf" srcId="{3E82C626-18B1-4897-A663-D7D4AFAFC41F}" destId="{97D17C08-1AD8-4472-88F7-73E627B4833E}" srcOrd="4" destOrd="0" presId="urn:microsoft.com/office/officeart/2008/layout/RadialCluster"/>
    <dgm:cxn modelId="{87C99293-D685-41A9-97A4-93E9ADB8EB3E}" type="presParOf" srcId="{3E82C626-18B1-4897-A663-D7D4AFAFC41F}" destId="{0B413502-3B8B-4AE1-A97E-AD6FBAB9C2CF}" srcOrd="5" destOrd="0" presId="urn:microsoft.com/office/officeart/2008/layout/RadialCluster"/>
    <dgm:cxn modelId="{DFBE503B-C22A-4704-A0D5-562BDBF879AE}" type="presParOf" srcId="{3E82C626-18B1-4897-A663-D7D4AFAFC41F}" destId="{234DF59D-EF21-4A19-9F48-8900086F6656}" srcOrd="6"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16E4720-B997-4E3B-93D6-A6DFB77577BB}" type="doc">
      <dgm:prSet loTypeId="urn:microsoft.com/office/officeart/2005/8/layout/orgChart1" loCatId="hierarchy" qsTypeId="urn:microsoft.com/office/officeart/2005/8/quickstyle/simple3" qsCatId="simple" csTypeId="urn:microsoft.com/office/officeart/2005/8/colors/colorful3" csCatId="colorful" phldr="1"/>
      <dgm:spPr/>
      <dgm:t>
        <a:bodyPr/>
        <a:lstStyle/>
        <a:p>
          <a:endParaRPr lang="zh-CN" altLang="en-US"/>
        </a:p>
      </dgm:t>
    </dgm:pt>
    <dgm:pt modelId="{7C771351-72E4-4130-8B10-38DE36A8D51F}">
      <dgm:prSet phldrT="[文本]" custT="1"/>
      <dgm:spPr/>
      <dgm:t>
        <a:bodyPr/>
        <a:lstStyle/>
        <a:p>
          <a:r>
            <a:rPr lang="zh-CN" altLang="en-US" sz="1600" dirty="0">
              <a:latin typeface="华文隶书" panose="02010800040101010101" pitchFamily="2" charset="-122"/>
              <a:ea typeface="华文隶书" panose="02010800040101010101" pitchFamily="2" charset="-122"/>
            </a:rPr>
            <a:t>网络安全法律框架</a:t>
          </a:r>
        </a:p>
      </dgm:t>
    </dgm:pt>
    <dgm:pt modelId="{9BE91A3D-A543-4208-81F3-6DABA4AFE374}" type="parTrans" cxnId="{A5D0EFD0-C6A0-45DF-A9C4-DD7DB75B4353}">
      <dgm:prSet/>
      <dgm:spPr/>
      <dgm:t>
        <a:bodyPr/>
        <a:lstStyle/>
        <a:p>
          <a:endParaRPr lang="zh-CN" altLang="en-US"/>
        </a:p>
      </dgm:t>
    </dgm:pt>
    <dgm:pt modelId="{67D68617-11BB-49F7-B5AE-725B911C2966}" type="sibTrans" cxnId="{A5D0EFD0-C6A0-45DF-A9C4-DD7DB75B4353}">
      <dgm:prSet/>
      <dgm:spPr/>
      <dgm:t>
        <a:bodyPr/>
        <a:lstStyle/>
        <a:p>
          <a:endParaRPr lang="zh-CN" altLang="en-US"/>
        </a:p>
      </dgm:t>
    </dgm:pt>
    <dgm:pt modelId="{DF668F12-D6C9-426B-A7EC-1A659120BD82}">
      <dgm:prSet phldrT="[文本]" custT="1"/>
      <dgm:spPr/>
      <dgm:t>
        <a:bodyPr/>
        <a:lstStyle/>
        <a:p>
          <a:pPr>
            <a:spcAft>
              <a:spcPts val="0"/>
            </a:spcAft>
          </a:pPr>
          <a:r>
            <a:rPr lang="zh-CN" altLang="en-US" sz="1200" dirty="0">
              <a:latin typeface="华文隶书" panose="02010800040101010101" pitchFamily="2" charset="-122"/>
              <a:ea typeface="华文隶书" panose="02010800040101010101" pitchFamily="2" charset="-122"/>
            </a:rPr>
            <a:t>国家网络</a:t>
          </a:r>
          <a:endParaRPr lang="en-US" altLang="zh-CN" sz="1200" dirty="0">
            <a:latin typeface="华文隶书" panose="02010800040101010101" pitchFamily="2" charset="-122"/>
            <a:ea typeface="华文隶书" panose="02010800040101010101" pitchFamily="2" charset="-122"/>
          </a:endParaRPr>
        </a:p>
        <a:p>
          <a:pPr>
            <a:spcAft>
              <a:spcPts val="0"/>
            </a:spcAft>
          </a:pPr>
          <a:r>
            <a:rPr lang="zh-CN" altLang="en-US" sz="1200" dirty="0">
              <a:latin typeface="华文隶书" panose="02010800040101010101" pitchFamily="2" charset="-122"/>
              <a:ea typeface="华文隶书" panose="02010800040101010101" pitchFamily="2" charset="-122"/>
            </a:rPr>
            <a:t>安全领导体系</a:t>
          </a:r>
        </a:p>
      </dgm:t>
    </dgm:pt>
    <dgm:pt modelId="{6DA66334-54FE-4D16-A8C7-484D1D846535}" type="parTrans" cxnId="{95A3EF7F-36FD-4D63-9033-E592BF42E968}">
      <dgm:prSet/>
      <dgm:spPr/>
      <dgm:t>
        <a:bodyPr/>
        <a:lstStyle/>
        <a:p>
          <a:endParaRPr lang="zh-CN" altLang="en-US"/>
        </a:p>
      </dgm:t>
    </dgm:pt>
    <dgm:pt modelId="{F40ACF80-6057-43FB-A4BF-D6B99B4F3365}" type="sibTrans" cxnId="{95A3EF7F-36FD-4D63-9033-E592BF42E968}">
      <dgm:prSet/>
      <dgm:spPr/>
      <dgm:t>
        <a:bodyPr/>
        <a:lstStyle/>
        <a:p>
          <a:endParaRPr lang="zh-CN" altLang="en-US"/>
        </a:p>
      </dgm:t>
    </dgm:pt>
    <dgm:pt modelId="{60C8845C-F9CB-4CCC-AE0B-99B6C5444C2F}">
      <dgm:prSet phldrT="[文本]" custT="1"/>
      <dgm:spPr/>
      <dgm:t>
        <a:bodyPr/>
        <a:lstStyle/>
        <a:p>
          <a:pPr>
            <a:spcAft>
              <a:spcPts val="0"/>
            </a:spcAft>
          </a:pPr>
          <a:r>
            <a:rPr lang="zh-CN" altLang="en-US" sz="1200" dirty="0">
              <a:latin typeface="华文隶书" panose="02010800040101010101" pitchFamily="2" charset="-122"/>
              <a:ea typeface="华文隶书" panose="02010800040101010101" pitchFamily="2" charset="-122"/>
            </a:rPr>
            <a:t>网络安全</a:t>
          </a:r>
          <a:endParaRPr lang="en-US" altLang="zh-CN" sz="1200" dirty="0">
            <a:latin typeface="华文隶书" panose="02010800040101010101" pitchFamily="2" charset="-122"/>
            <a:ea typeface="华文隶书" panose="02010800040101010101" pitchFamily="2" charset="-122"/>
          </a:endParaRPr>
        </a:p>
        <a:p>
          <a:pPr>
            <a:spcAft>
              <a:spcPts val="0"/>
            </a:spcAft>
          </a:pPr>
          <a:r>
            <a:rPr lang="zh-CN" altLang="en-US" sz="1200" dirty="0">
              <a:latin typeface="华文隶书" panose="02010800040101010101" pitchFamily="2" charset="-122"/>
              <a:ea typeface="华文隶书" panose="02010800040101010101" pitchFamily="2" charset="-122"/>
            </a:rPr>
            <a:t>保障体系</a:t>
          </a:r>
        </a:p>
      </dgm:t>
    </dgm:pt>
    <dgm:pt modelId="{61806D5D-F1E3-4EDB-A999-F6E5C53301F3}" type="parTrans" cxnId="{D878E7DF-5115-45FA-8F5F-6D4EB1EBF020}">
      <dgm:prSet/>
      <dgm:spPr/>
      <dgm:t>
        <a:bodyPr/>
        <a:lstStyle/>
        <a:p>
          <a:endParaRPr lang="zh-CN" altLang="en-US"/>
        </a:p>
      </dgm:t>
    </dgm:pt>
    <dgm:pt modelId="{744D2AB5-9059-4F92-A20D-F45A1485AFC4}" type="sibTrans" cxnId="{D878E7DF-5115-45FA-8F5F-6D4EB1EBF020}">
      <dgm:prSet/>
      <dgm:spPr/>
      <dgm:t>
        <a:bodyPr/>
        <a:lstStyle/>
        <a:p>
          <a:endParaRPr lang="zh-CN" altLang="en-US"/>
        </a:p>
      </dgm:t>
    </dgm:pt>
    <dgm:pt modelId="{DDBCA83D-86E7-4458-A170-C15992F21F69}">
      <dgm:prSet phldrT="[文本]" custT="1"/>
      <dgm:spPr/>
      <dgm:t>
        <a:bodyPr/>
        <a:lstStyle/>
        <a:p>
          <a:pPr>
            <a:spcAft>
              <a:spcPts val="0"/>
            </a:spcAft>
          </a:pPr>
          <a:r>
            <a:rPr lang="zh-CN" altLang="en-US" sz="1200" dirty="0">
              <a:latin typeface="华文隶书" panose="02010800040101010101" pitchFamily="2" charset="-122"/>
              <a:ea typeface="华文隶书" panose="02010800040101010101" pitchFamily="2" charset="-122"/>
            </a:rPr>
            <a:t>网络治理</a:t>
          </a:r>
          <a:endParaRPr lang="en-US" altLang="zh-CN" sz="1200" dirty="0">
            <a:latin typeface="华文隶书" panose="02010800040101010101" pitchFamily="2" charset="-122"/>
            <a:ea typeface="华文隶书" panose="02010800040101010101" pitchFamily="2" charset="-122"/>
          </a:endParaRPr>
        </a:p>
        <a:p>
          <a:pPr>
            <a:spcAft>
              <a:spcPts val="0"/>
            </a:spcAft>
          </a:pPr>
          <a:r>
            <a:rPr lang="zh-CN" altLang="en-US" sz="1200" dirty="0">
              <a:latin typeface="华文隶书" panose="02010800040101010101" pitchFamily="2" charset="-122"/>
              <a:ea typeface="华文隶书" panose="02010800040101010101" pitchFamily="2" charset="-122"/>
            </a:rPr>
            <a:t>体系</a:t>
          </a:r>
        </a:p>
      </dgm:t>
    </dgm:pt>
    <dgm:pt modelId="{C11A2822-7805-43C5-B797-531D94ED1237}" type="parTrans" cxnId="{EB5C7584-785E-4F49-86D4-80801D9D317A}">
      <dgm:prSet/>
      <dgm:spPr/>
      <dgm:t>
        <a:bodyPr/>
        <a:lstStyle/>
        <a:p>
          <a:endParaRPr lang="zh-CN" altLang="en-US"/>
        </a:p>
      </dgm:t>
    </dgm:pt>
    <dgm:pt modelId="{86BFF34E-267E-48A1-B4C9-D7769C1B2365}" type="sibTrans" cxnId="{EB5C7584-785E-4F49-86D4-80801D9D317A}">
      <dgm:prSet/>
      <dgm:spPr/>
      <dgm:t>
        <a:bodyPr/>
        <a:lstStyle/>
        <a:p>
          <a:endParaRPr lang="zh-CN" altLang="en-US"/>
        </a:p>
      </dgm:t>
    </dgm:pt>
    <dgm:pt modelId="{42D0C4B1-36F0-4D8D-AB5C-BB561F87C8DD}">
      <dgm:prSet phldrT="[文本]" custT="1"/>
      <dgm:spPr/>
      <dgm:t>
        <a:bodyPr/>
        <a:lstStyle/>
        <a:p>
          <a:pPr>
            <a:spcAft>
              <a:spcPts val="0"/>
            </a:spcAft>
          </a:pPr>
          <a:r>
            <a:rPr lang="zh-CN" altLang="en-US" sz="1200" dirty="0">
              <a:latin typeface="华文隶书" panose="02010800040101010101" pitchFamily="2" charset="-122"/>
              <a:ea typeface="华文隶书" panose="02010800040101010101" pitchFamily="2" charset="-122"/>
            </a:rPr>
            <a:t>网络安全</a:t>
          </a:r>
          <a:endParaRPr lang="en-US" altLang="zh-CN" sz="1200" dirty="0">
            <a:latin typeface="华文隶书" panose="02010800040101010101" pitchFamily="2" charset="-122"/>
            <a:ea typeface="华文隶书" panose="02010800040101010101" pitchFamily="2" charset="-122"/>
          </a:endParaRPr>
        </a:p>
        <a:p>
          <a:pPr>
            <a:spcAft>
              <a:spcPts val="0"/>
            </a:spcAft>
          </a:pPr>
          <a:r>
            <a:rPr lang="zh-CN" altLang="en-US" sz="1200" dirty="0">
              <a:latin typeface="华文隶书" panose="02010800040101010101" pitchFamily="2" charset="-122"/>
              <a:ea typeface="华文隶书" panose="02010800040101010101" pitchFamily="2" charset="-122"/>
            </a:rPr>
            <a:t>标准体系</a:t>
          </a:r>
        </a:p>
      </dgm:t>
    </dgm:pt>
    <dgm:pt modelId="{BEC6F22A-EFB7-46E4-A336-457EE5128F97}" type="parTrans" cxnId="{F947D99B-2876-4188-B898-41A32CCD93F4}">
      <dgm:prSet/>
      <dgm:spPr/>
      <dgm:t>
        <a:bodyPr/>
        <a:lstStyle/>
        <a:p>
          <a:endParaRPr lang="zh-CN" altLang="en-US"/>
        </a:p>
      </dgm:t>
    </dgm:pt>
    <dgm:pt modelId="{6B4AD483-216E-4F7A-BD3B-38FAED02AE7D}" type="sibTrans" cxnId="{F947D99B-2876-4188-B898-41A32CCD93F4}">
      <dgm:prSet/>
      <dgm:spPr/>
      <dgm:t>
        <a:bodyPr/>
        <a:lstStyle/>
        <a:p>
          <a:endParaRPr lang="zh-CN" altLang="en-US"/>
        </a:p>
      </dgm:t>
    </dgm:pt>
    <dgm:pt modelId="{0BBF0B4C-5C97-444A-88C0-CE978BF4F267}">
      <dgm:prSet phldrT="[文本]" custT="1"/>
      <dgm:spPr/>
      <dgm:t>
        <a:bodyPr/>
        <a:lstStyle/>
        <a:p>
          <a:pPr>
            <a:spcAft>
              <a:spcPts val="0"/>
            </a:spcAft>
          </a:pPr>
          <a:r>
            <a:rPr lang="zh-CN" altLang="en-US" sz="1200" dirty="0">
              <a:latin typeface="华文隶书" panose="02010800040101010101" pitchFamily="2" charset="-122"/>
              <a:ea typeface="华文隶书" panose="02010800040101010101" pitchFamily="2" charset="-122"/>
            </a:rPr>
            <a:t>网络安全</a:t>
          </a:r>
          <a:endParaRPr lang="en-US" altLang="zh-CN" sz="1200" dirty="0">
            <a:latin typeface="华文隶书" panose="02010800040101010101" pitchFamily="2" charset="-122"/>
            <a:ea typeface="华文隶书" panose="02010800040101010101" pitchFamily="2" charset="-122"/>
          </a:endParaRPr>
        </a:p>
        <a:p>
          <a:pPr>
            <a:spcAft>
              <a:spcPts val="0"/>
            </a:spcAft>
          </a:pPr>
          <a:r>
            <a:rPr lang="zh-CN" altLang="en-US" sz="1200" dirty="0">
              <a:latin typeface="华文隶书" panose="02010800040101010101" pitchFamily="2" charset="-122"/>
              <a:ea typeface="华文隶书" panose="02010800040101010101" pitchFamily="2" charset="-122"/>
            </a:rPr>
            <a:t>社会化体系</a:t>
          </a:r>
        </a:p>
      </dgm:t>
    </dgm:pt>
    <dgm:pt modelId="{CF105A80-3A4B-4BED-9465-8C891E6D3A5E}" type="parTrans" cxnId="{EB330BB8-5182-4FCF-901F-F10F6C1C9C2A}">
      <dgm:prSet/>
      <dgm:spPr/>
      <dgm:t>
        <a:bodyPr/>
        <a:lstStyle/>
        <a:p>
          <a:endParaRPr lang="zh-CN" altLang="en-US"/>
        </a:p>
      </dgm:t>
    </dgm:pt>
    <dgm:pt modelId="{62E87622-21C5-4F45-8DC7-471C44915C7A}" type="sibTrans" cxnId="{EB330BB8-5182-4FCF-901F-F10F6C1C9C2A}">
      <dgm:prSet/>
      <dgm:spPr/>
      <dgm:t>
        <a:bodyPr/>
        <a:lstStyle/>
        <a:p>
          <a:endParaRPr lang="zh-CN" altLang="en-US"/>
        </a:p>
      </dgm:t>
    </dgm:pt>
    <dgm:pt modelId="{D7A99BD2-BCE7-4121-93C1-4CFE69FA9DEC}">
      <dgm:prSet phldrT="[文本]" custT="1"/>
      <dgm:spPr/>
      <dgm:t>
        <a:bodyPr/>
        <a:lstStyle/>
        <a:p>
          <a:r>
            <a:rPr lang="en-US" altLang="zh-CN" sz="1200" dirty="0">
              <a:latin typeface="Berlin Sans FB" panose="020E0602020502020306" pitchFamily="34" charset="0"/>
              <a:ea typeface="华文隶书" panose="02010800040101010101" pitchFamily="2" charset="-122"/>
            </a:rPr>
            <a:t>CIIP</a:t>
          </a:r>
          <a:r>
            <a:rPr lang="zh-CN" altLang="en-US" sz="1200" dirty="0">
              <a:latin typeface="华文隶书" panose="02010800040101010101" pitchFamily="2" charset="-122"/>
              <a:ea typeface="华文隶书" panose="02010800040101010101" pitchFamily="2" charset="-122"/>
            </a:rPr>
            <a:t>体系</a:t>
          </a:r>
        </a:p>
      </dgm:t>
    </dgm:pt>
    <dgm:pt modelId="{E721150B-F0F5-4A3D-B264-3CD4B52AFF07}" type="parTrans" cxnId="{67EFB27D-4421-4148-90D7-18B0BE28B346}">
      <dgm:prSet/>
      <dgm:spPr/>
      <dgm:t>
        <a:bodyPr/>
        <a:lstStyle/>
        <a:p>
          <a:endParaRPr lang="zh-CN" altLang="en-US"/>
        </a:p>
      </dgm:t>
    </dgm:pt>
    <dgm:pt modelId="{BAB8F6E6-BCF3-4BB8-837F-55F6A18C0515}" type="sibTrans" cxnId="{67EFB27D-4421-4148-90D7-18B0BE28B346}">
      <dgm:prSet/>
      <dgm:spPr/>
      <dgm:t>
        <a:bodyPr/>
        <a:lstStyle/>
        <a:p>
          <a:endParaRPr lang="zh-CN" altLang="en-US"/>
        </a:p>
      </dgm:t>
    </dgm:pt>
    <dgm:pt modelId="{7627F8CD-33FB-403D-9B51-9E336AC1F60A}" type="pres">
      <dgm:prSet presAssocID="{716E4720-B997-4E3B-93D6-A6DFB77577BB}" presName="hierChild1" presStyleCnt="0">
        <dgm:presLayoutVars>
          <dgm:orgChart val="1"/>
          <dgm:chPref val="1"/>
          <dgm:dir/>
          <dgm:animOne val="branch"/>
          <dgm:animLvl val="lvl"/>
          <dgm:resizeHandles/>
        </dgm:presLayoutVars>
      </dgm:prSet>
      <dgm:spPr/>
      <dgm:t>
        <a:bodyPr/>
        <a:lstStyle/>
        <a:p>
          <a:endParaRPr lang="zh-CN" altLang="en-US"/>
        </a:p>
      </dgm:t>
    </dgm:pt>
    <dgm:pt modelId="{35A5C97B-B762-4B05-9B32-9B341A27497F}" type="pres">
      <dgm:prSet presAssocID="{7C771351-72E4-4130-8B10-38DE36A8D51F}" presName="hierRoot1" presStyleCnt="0">
        <dgm:presLayoutVars>
          <dgm:hierBranch val="init"/>
        </dgm:presLayoutVars>
      </dgm:prSet>
      <dgm:spPr/>
    </dgm:pt>
    <dgm:pt modelId="{DEA005B0-2201-4144-BB3E-8D2423F5713B}" type="pres">
      <dgm:prSet presAssocID="{7C771351-72E4-4130-8B10-38DE36A8D51F}" presName="rootComposite1" presStyleCnt="0"/>
      <dgm:spPr/>
    </dgm:pt>
    <dgm:pt modelId="{645A22D6-93B2-47AB-8CF5-9B5406CDCA51}" type="pres">
      <dgm:prSet presAssocID="{7C771351-72E4-4130-8B10-38DE36A8D51F}" presName="rootText1" presStyleLbl="node0" presStyleIdx="0" presStyleCnt="1" custScaleX="469226" custScaleY="193866" custLinFactY="-2813" custLinFactNeighborX="3232" custLinFactNeighborY="-100000">
        <dgm:presLayoutVars>
          <dgm:chPref val="3"/>
        </dgm:presLayoutVars>
      </dgm:prSet>
      <dgm:spPr>
        <a:prstGeom prst="roundRect">
          <a:avLst/>
        </a:prstGeom>
      </dgm:spPr>
      <dgm:t>
        <a:bodyPr/>
        <a:lstStyle/>
        <a:p>
          <a:endParaRPr lang="zh-CN" altLang="en-US"/>
        </a:p>
      </dgm:t>
    </dgm:pt>
    <dgm:pt modelId="{9273A425-547C-4C09-8893-4AEB9DEA320C}" type="pres">
      <dgm:prSet presAssocID="{7C771351-72E4-4130-8B10-38DE36A8D51F}" presName="rootConnector1" presStyleLbl="node1" presStyleIdx="0" presStyleCnt="0"/>
      <dgm:spPr/>
      <dgm:t>
        <a:bodyPr/>
        <a:lstStyle/>
        <a:p>
          <a:endParaRPr lang="zh-CN" altLang="en-US"/>
        </a:p>
      </dgm:t>
    </dgm:pt>
    <dgm:pt modelId="{AECF24FE-E4A1-4264-939B-69F63D48F2CC}" type="pres">
      <dgm:prSet presAssocID="{7C771351-72E4-4130-8B10-38DE36A8D51F}" presName="hierChild2" presStyleCnt="0"/>
      <dgm:spPr/>
    </dgm:pt>
    <dgm:pt modelId="{3C0C18F4-06CD-4B60-BE4F-8E9A2EC285CC}" type="pres">
      <dgm:prSet presAssocID="{6DA66334-54FE-4D16-A8C7-484D1D846535}" presName="Name37" presStyleLbl="parChTrans1D2" presStyleIdx="0" presStyleCnt="6"/>
      <dgm:spPr/>
      <dgm:t>
        <a:bodyPr/>
        <a:lstStyle/>
        <a:p>
          <a:endParaRPr lang="zh-CN" altLang="en-US"/>
        </a:p>
      </dgm:t>
    </dgm:pt>
    <dgm:pt modelId="{F922A84C-F41D-463B-B658-2C82639524F5}" type="pres">
      <dgm:prSet presAssocID="{DF668F12-D6C9-426B-A7EC-1A659120BD82}" presName="hierRoot2" presStyleCnt="0">
        <dgm:presLayoutVars>
          <dgm:hierBranch val="init"/>
        </dgm:presLayoutVars>
      </dgm:prSet>
      <dgm:spPr/>
    </dgm:pt>
    <dgm:pt modelId="{E690D4C1-C29C-46CA-A382-6228FB8AC5D7}" type="pres">
      <dgm:prSet presAssocID="{DF668F12-D6C9-426B-A7EC-1A659120BD82}" presName="rootComposite" presStyleCnt="0"/>
      <dgm:spPr/>
    </dgm:pt>
    <dgm:pt modelId="{DEFBFB14-7F95-414B-97EE-274725D84566}" type="pres">
      <dgm:prSet presAssocID="{DF668F12-D6C9-426B-A7EC-1A659120BD82}" presName="rootText" presStyleLbl="node2" presStyleIdx="0" presStyleCnt="6" custScaleX="227591" custScaleY="197079">
        <dgm:presLayoutVars>
          <dgm:chPref val="3"/>
        </dgm:presLayoutVars>
      </dgm:prSet>
      <dgm:spPr>
        <a:prstGeom prst="roundRect">
          <a:avLst/>
        </a:prstGeom>
      </dgm:spPr>
      <dgm:t>
        <a:bodyPr/>
        <a:lstStyle/>
        <a:p>
          <a:endParaRPr lang="zh-CN" altLang="en-US"/>
        </a:p>
      </dgm:t>
    </dgm:pt>
    <dgm:pt modelId="{4DF15665-D0CA-4C1C-A59C-62B349B54C39}" type="pres">
      <dgm:prSet presAssocID="{DF668F12-D6C9-426B-A7EC-1A659120BD82}" presName="rootConnector" presStyleLbl="node2" presStyleIdx="0" presStyleCnt="6"/>
      <dgm:spPr/>
      <dgm:t>
        <a:bodyPr/>
        <a:lstStyle/>
        <a:p>
          <a:endParaRPr lang="zh-CN" altLang="en-US"/>
        </a:p>
      </dgm:t>
    </dgm:pt>
    <dgm:pt modelId="{3A28CAB3-E559-4FF2-9D08-8AAE327DE15E}" type="pres">
      <dgm:prSet presAssocID="{DF668F12-D6C9-426B-A7EC-1A659120BD82}" presName="hierChild4" presStyleCnt="0"/>
      <dgm:spPr/>
    </dgm:pt>
    <dgm:pt modelId="{B5E858EE-3F56-49A1-9E62-C217214DC1E6}" type="pres">
      <dgm:prSet presAssocID="{DF668F12-D6C9-426B-A7EC-1A659120BD82}" presName="hierChild5" presStyleCnt="0"/>
      <dgm:spPr/>
    </dgm:pt>
    <dgm:pt modelId="{D6E53FB8-F6A8-43DC-B2CE-F744A74D849B}" type="pres">
      <dgm:prSet presAssocID="{61806D5D-F1E3-4EDB-A999-F6E5C53301F3}" presName="Name37" presStyleLbl="parChTrans1D2" presStyleIdx="1" presStyleCnt="6"/>
      <dgm:spPr/>
      <dgm:t>
        <a:bodyPr/>
        <a:lstStyle/>
        <a:p>
          <a:endParaRPr lang="zh-CN" altLang="en-US"/>
        </a:p>
      </dgm:t>
    </dgm:pt>
    <dgm:pt modelId="{229C9BB9-72EC-4D3C-90D8-476F2E2070C0}" type="pres">
      <dgm:prSet presAssocID="{60C8845C-F9CB-4CCC-AE0B-99B6C5444C2F}" presName="hierRoot2" presStyleCnt="0">
        <dgm:presLayoutVars>
          <dgm:hierBranch val="init"/>
        </dgm:presLayoutVars>
      </dgm:prSet>
      <dgm:spPr/>
    </dgm:pt>
    <dgm:pt modelId="{10CDBCAA-2CB6-4A91-BE78-233C0AC4F537}" type="pres">
      <dgm:prSet presAssocID="{60C8845C-F9CB-4CCC-AE0B-99B6C5444C2F}" presName="rootComposite" presStyleCnt="0"/>
      <dgm:spPr/>
    </dgm:pt>
    <dgm:pt modelId="{181FC9E1-2911-4856-B1FF-BB1A935243DE}" type="pres">
      <dgm:prSet presAssocID="{60C8845C-F9CB-4CCC-AE0B-99B6C5444C2F}" presName="rootText" presStyleLbl="node2" presStyleIdx="1" presStyleCnt="6" custScaleX="197469" custScaleY="197079">
        <dgm:presLayoutVars>
          <dgm:chPref val="3"/>
        </dgm:presLayoutVars>
      </dgm:prSet>
      <dgm:spPr>
        <a:prstGeom prst="roundRect">
          <a:avLst/>
        </a:prstGeom>
      </dgm:spPr>
      <dgm:t>
        <a:bodyPr/>
        <a:lstStyle/>
        <a:p>
          <a:endParaRPr lang="zh-CN" altLang="en-US"/>
        </a:p>
      </dgm:t>
    </dgm:pt>
    <dgm:pt modelId="{6CF80A58-9EC4-488C-BB37-5C09AF4ED266}" type="pres">
      <dgm:prSet presAssocID="{60C8845C-F9CB-4CCC-AE0B-99B6C5444C2F}" presName="rootConnector" presStyleLbl="node2" presStyleIdx="1" presStyleCnt="6"/>
      <dgm:spPr/>
      <dgm:t>
        <a:bodyPr/>
        <a:lstStyle/>
        <a:p>
          <a:endParaRPr lang="zh-CN" altLang="en-US"/>
        </a:p>
      </dgm:t>
    </dgm:pt>
    <dgm:pt modelId="{9D2A3F4B-06AF-4AF8-8E65-65FCB2D01261}" type="pres">
      <dgm:prSet presAssocID="{60C8845C-F9CB-4CCC-AE0B-99B6C5444C2F}" presName="hierChild4" presStyleCnt="0"/>
      <dgm:spPr/>
    </dgm:pt>
    <dgm:pt modelId="{B29202AC-285B-4C8D-B92E-DDE7D0230C23}" type="pres">
      <dgm:prSet presAssocID="{60C8845C-F9CB-4CCC-AE0B-99B6C5444C2F}" presName="hierChild5" presStyleCnt="0"/>
      <dgm:spPr/>
    </dgm:pt>
    <dgm:pt modelId="{C1F1FB6C-03FE-4CC9-8480-B30C9CA22B2C}" type="pres">
      <dgm:prSet presAssocID="{C11A2822-7805-43C5-B797-531D94ED1237}" presName="Name37" presStyleLbl="parChTrans1D2" presStyleIdx="2" presStyleCnt="6"/>
      <dgm:spPr/>
      <dgm:t>
        <a:bodyPr/>
        <a:lstStyle/>
        <a:p>
          <a:endParaRPr lang="zh-CN" altLang="en-US"/>
        </a:p>
      </dgm:t>
    </dgm:pt>
    <dgm:pt modelId="{12D3B661-9140-4995-9C22-9B44E8629147}" type="pres">
      <dgm:prSet presAssocID="{DDBCA83D-86E7-4458-A170-C15992F21F69}" presName="hierRoot2" presStyleCnt="0">
        <dgm:presLayoutVars>
          <dgm:hierBranch val="init"/>
        </dgm:presLayoutVars>
      </dgm:prSet>
      <dgm:spPr/>
    </dgm:pt>
    <dgm:pt modelId="{2A89A29E-DB2C-4CB1-8CEA-338616168448}" type="pres">
      <dgm:prSet presAssocID="{DDBCA83D-86E7-4458-A170-C15992F21F69}" presName="rootComposite" presStyleCnt="0"/>
      <dgm:spPr/>
    </dgm:pt>
    <dgm:pt modelId="{FE5897FE-004C-47E3-9544-EB519495C19D}" type="pres">
      <dgm:prSet presAssocID="{DDBCA83D-86E7-4458-A170-C15992F21F69}" presName="rootText" presStyleLbl="node2" presStyleIdx="2" presStyleCnt="6" custScaleX="197469" custScaleY="197079">
        <dgm:presLayoutVars>
          <dgm:chPref val="3"/>
        </dgm:presLayoutVars>
      </dgm:prSet>
      <dgm:spPr>
        <a:prstGeom prst="roundRect">
          <a:avLst/>
        </a:prstGeom>
      </dgm:spPr>
      <dgm:t>
        <a:bodyPr/>
        <a:lstStyle/>
        <a:p>
          <a:endParaRPr lang="zh-CN" altLang="en-US"/>
        </a:p>
      </dgm:t>
    </dgm:pt>
    <dgm:pt modelId="{DDE57F50-1D87-45A2-942B-1F0E837FF0BC}" type="pres">
      <dgm:prSet presAssocID="{DDBCA83D-86E7-4458-A170-C15992F21F69}" presName="rootConnector" presStyleLbl="node2" presStyleIdx="2" presStyleCnt="6"/>
      <dgm:spPr/>
      <dgm:t>
        <a:bodyPr/>
        <a:lstStyle/>
        <a:p>
          <a:endParaRPr lang="zh-CN" altLang="en-US"/>
        </a:p>
      </dgm:t>
    </dgm:pt>
    <dgm:pt modelId="{5CBC0668-EACC-4CF1-A581-AA6739843267}" type="pres">
      <dgm:prSet presAssocID="{DDBCA83D-86E7-4458-A170-C15992F21F69}" presName="hierChild4" presStyleCnt="0"/>
      <dgm:spPr/>
    </dgm:pt>
    <dgm:pt modelId="{BE7B9035-1EF8-4CB5-971D-210DB0CFC532}" type="pres">
      <dgm:prSet presAssocID="{DDBCA83D-86E7-4458-A170-C15992F21F69}" presName="hierChild5" presStyleCnt="0"/>
      <dgm:spPr/>
    </dgm:pt>
    <dgm:pt modelId="{023F2D2B-352F-416D-A5D6-305FF358C17A}" type="pres">
      <dgm:prSet presAssocID="{BEC6F22A-EFB7-46E4-A336-457EE5128F97}" presName="Name37" presStyleLbl="parChTrans1D2" presStyleIdx="3" presStyleCnt="6"/>
      <dgm:spPr/>
      <dgm:t>
        <a:bodyPr/>
        <a:lstStyle/>
        <a:p>
          <a:endParaRPr lang="zh-CN" altLang="en-US"/>
        </a:p>
      </dgm:t>
    </dgm:pt>
    <dgm:pt modelId="{98785281-88E3-48E3-BB2F-419426B7BF65}" type="pres">
      <dgm:prSet presAssocID="{42D0C4B1-36F0-4D8D-AB5C-BB561F87C8DD}" presName="hierRoot2" presStyleCnt="0">
        <dgm:presLayoutVars>
          <dgm:hierBranch val="init"/>
        </dgm:presLayoutVars>
      </dgm:prSet>
      <dgm:spPr/>
    </dgm:pt>
    <dgm:pt modelId="{428B35C4-B204-4A84-8AAD-A2E0F2026249}" type="pres">
      <dgm:prSet presAssocID="{42D0C4B1-36F0-4D8D-AB5C-BB561F87C8DD}" presName="rootComposite" presStyleCnt="0"/>
      <dgm:spPr/>
    </dgm:pt>
    <dgm:pt modelId="{8C3582FC-F6AA-47F9-A44B-03A3BBF2CB7C}" type="pres">
      <dgm:prSet presAssocID="{42D0C4B1-36F0-4D8D-AB5C-BB561F87C8DD}" presName="rootText" presStyleLbl="node2" presStyleIdx="3" presStyleCnt="6" custScaleX="197469" custScaleY="197079">
        <dgm:presLayoutVars>
          <dgm:chPref val="3"/>
        </dgm:presLayoutVars>
      </dgm:prSet>
      <dgm:spPr>
        <a:prstGeom prst="roundRect">
          <a:avLst/>
        </a:prstGeom>
      </dgm:spPr>
      <dgm:t>
        <a:bodyPr/>
        <a:lstStyle/>
        <a:p>
          <a:endParaRPr lang="zh-CN" altLang="en-US"/>
        </a:p>
      </dgm:t>
    </dgm:pt>
    <dgm:pt modelId="{911322D5-C2D8-41FE-A260-DB11A1F9B132}" type="pres">
      <dgm:prSet presAssocID="{42D0C4B1-36F0-4D8D-AB5C-BB561F87C8DD}" presName="rootConnector" presStyleLbl="node2" presStyleIdx="3" presStyleCnt="6"/>
      <dgm:spPr/>
      <dgm:t>
        <a:bodyPr/>
        <a:lstStyle/>
        <a:p>
          <a:endParaRPr lang="zh-CN" altLang="en-US"/>
        </a:p>
      </dgm:t>
    </dgm:pt>
    <dgm:pt modelId="{398AE68D-0EF3-434A-93AF-C1D5C7137AA0}" type="pres">
      <dgm:prSet presAssocID="{42D0C4B1-36F0-4D8D-AB5C-BB561F87C8DD}" presName="hierChild4" presStyleCnt="0"/>
      <dgm:spPr/>
    </dgm:pt>
    <dgm:pt modelId="{F30E489B-3B0B-484F-9F6D-E2B0087CAAB7}" type="pres">
      <dgm:prSet presAssocID="{42D0C4B1-36F0-4D8D-AB5C-BB561F87C8DD}" presName="hierChild5" presStyleCnt="0"/>
      <dgm:spPr/>
    </dgm:pt>
    <dgm:pt modelId="{D8C14F99-EBF3-4282-B709-5DD382B8287E}" type="pres">
      <dgm:prSet presAssocID="{CF105A80-3A4B-4BED-9465-8C891E6D3A5E}" presName="Name37" presStyleLbl="parChTrans1D2" presStyleIdx="4" presStyleCnt="6"/>
      <dgm:spPr/>
      <dgm:t>
        <a:bodyPr/>
        <a:lstStyle/>
        <a:p>
          <a:endParaRPr lang="zh-CN" altLang="en-US"/>
        </a:p>
      </dgm:t>
    </dgm:pt>
    <dgm:pt modelId="{CC151FE7-CEF2-47B5-96AA-1FA57419B3CD}" type="pres">
      <dgm:prSet presAssocID="{0BBF0B4C-5C97-444A-88C0-CE978BF4F267}" presName="hierRoot2" presStyleCnt="0">
        <dgm:presLayoutVars>
          <dgm:hierBranch val="init"/>
        </dgm:presLayoutVars>
      </dgm:prSet>
      <dgm:spPr/>
    </dgm:pt>
    <dgm:pt modelId="{FB8659C5-C042-4506-9CA3-F7E70D043BE9}" type="pres">
      <dgm:prSet presAssocID="{0BBF0B4C-5C97-444A-88C0-CE978BF4F267}" presName="rootComposite" presStyleCnt="0"/>
      <dgm:spPr/>
    </dgm:pt>
    <dgm:pt modelId="{FA295657-4EE3-4209-8C5B-4AAEC95D8332}" type="pres">
      <dgm:prSet presAssocID="{0BBF0B4C-5C97-444A-88C0-CE978BF4F267}" presName="rootText" presStyleLbl="node2" presStyleIdx="4" presStyleCnt="6" custScaleX="197469" custScaleY="197079">
        <dgm:presLayoutVars>
          <dgm:chPref val="3"/>
        </dgm:presLayoutVars>
      </dgm:prSet>
      <dgm:spPr>
        <a:prstGeom prst="roundRect">
          <a:avLst/>
        </a:prstGeom>
      </dgm:spPr>
      <dgm:t>
        <a:bodyPr/>
        <a:lstStyle/>
        <a:p>
          <a:endParaRPr lang="zh-CN" altLang="en-US"/>
        </a:p>
      </dgm:t>
    </dgm:pt>
    <dgm:pt modelId="{EE7032FA-D730-4189-86F3-F6EC9AEFA5D5}" type="pres">
      <dgm:prSet presAssocID="{0BBF0B4C-5C97-444A-88C0-CE978BF4F267}" presName="rootConnector" presStyleLbl="node2" presStyleIdx="4" presStyleCnt="6"/>
      <dgm:spPr/>
      <dgm:t>
        <a:bodyPr/>
        <a:lstStyle/>
        <a:p>
          <a:endParaRPr lang="zh-CN" altLang="en-US"/>
        </a:p>
      </dgm:t>
    </dgm:pt>
    <dgm:pt modelId="{29CDBDF7-CF52-49FF-A5E3-54B064589EF6}" type="pres">
      <dgm:prSet presAssocID="{0BBF0B4C-5C97-444A-88C0-CE978BF4F267}" presName="hierChild4" presStyleCnt="0"/>
      <dgm:spPr/>
    </dgm:pt>
    <dgm:pt modelId="{A6ACA872-47C3-4C44-80AD-3975D1CBAF49}" type="pres">
      <dgm:prSet presAssocID="{0BBF0B4C-5C97-444A-88C0-CE978BF4F267}" presName="hierChild5" presStyleCnt="0"/>
      <dgm:spPr/>
    </dgm:pt>
    <dgm:pt modelId="{4F878CE1-F212-4500-8DC6-B217B74A3267}" type="pres">
      <dgm:prSet presAssocID="{E721150B-F0F5-4A3D-B264-3CD4B52AFF07}" presName="Name37" presStyleLbl="parChTrans1D2" presStyleIdx="5" presStyleCnt="6"/>
      <dgm:spPr/>
      <dgm:t>
        <a:bodyPr/>
        <a:lstStyle/>
        <a:p>
          <a:endParaRPr lang="zh-CN" altLang="en-US"/>
        </a:p>
      </dgm:t>
    </dgm:pt>
    <dgm:pt modelId="{BA2D7C97-31D5-4335-891E-948C56A7F2D4}" type="pres">
      <dgm:prSet presAssocID="{D7A99BD2-BCE7-4121-93C1-4CFE69FA9DEC}" presName="hierRoot2" presStyleCnt="0">
        <dgm:presLayoutVars>
          <dgm:hierBranch val="init"/>
        </dgm:presLayoutVars>
      </dgm:prSet>
      <dgm:spPr/>
    </dgm:pt>
    <dgm:pt modelId="{7510040F-A651-49E6-8036-2EA0B18A7B98}" type="pres">
      <dgm:prSet presAssocID="{D7A99BD2-BCE7-4121-93C1-4CFE69FA9DEC}" presName="rootComposite" presStyleCnt="0"/>
      <dgm:spPr/>
    </dgm:pt>
    <dgm:pt modelId="{123FD219-2836-48FF-B321-2FDC31CF753C}" type="pres">
      <dgm:prSet presAssocID="{D7A99BD2-BCE7-4121-93C1-4CFE69FA9DEC}" presName="rootText" presStyleLbl="node2" presStyleIdx="5" presStyleCnt="6" custScaleX="197469" custScaleY="197079">
        <dgm:presLayoutVars>
          <dgm:chPref val="3"/>
        </dgm:presLayoutVars>
      </dgm:prSet>
      <dgm:spPr>
        <a:prstGeom prst="roundRect">
          <a:avLst/>
        </a:prstGeom>
      </dgm:spPr>
      <dgm:t>
        <a:bodyPr/>
        <a:lstStyle/>
        <a:p>
          <a:endParaRPr lang="zh-CN" altLang="en-US"/>
        </a:p>
      </dgm:t>
    </dgm:pt>
    <dgm:pt modelId="{96D71DBE-E777-4D3F-BEE8-E6A679367C23}" type="pres">
      <dgm:prSet presAssocID="{D7A99BD2-BCE7-4121-93C1-4CFE69FA9DEC}" presName="rootConnector" presStyleLbl="node2" presStyleIdx="5" presStyleCnt="6"/>
      <dgm:spPr/>
      <dgm:t>
        <a:bodyPr/>
        <a:lstStyle/>
        <a:p>
          <a:endParaRPr lang="zh-CN" altLang="en-US"/>
        </a:p>
      </dgm:t>
    </dgm:pt>
    <dgm:pt modelId="{CF06EDA4-9377-4E8F-8488-58995D9A3125}" type="pres">
      <dgm:prSet presAssocID="{D7A99BD2-BCE7-4121-93C1-4CFE69FA9DEC}" presName="hierChild4" presStyleCnt="0"/>
      <dgm:spPr/>
    </dgm:pt>
    <dgm:pt modelId="{C5139D0E-6FA3-44D3-9164-737108D5CEAD}" type="pres">
      <dgm:prSet presAssocID="{D7A99BD2-BCE7-4121-93C1-4CFE69FA9DEC}" presName="hierChild5" presStyleCnt="0"/>
      <dgm:spPr/>
    </dgm:pt>
    <dgm:pt modelId="{77E5CA00-7B1C-4DD2-BF8E-16F25DA4E2B0}" type="pres">
      <dgm:prSet presAssocID="{7C771351-72E4-4130-8B10-38DE36A8D51F}" presName="hierChild3" presStyleCnt="0"/>
      <dgm:spPr/>
    </dgm:pt>
  </dgm:ptLst>
  <dgm:cxnLst>
    <dgm:cxn modelId="{DB12E58D-78A0-4265-8754-DD4EB0527245}" type="presOf" srcId="{0BBF0B4C-5C97-444A-88C0-CE978BF4F267}" destId="{FA295657-4EE3-4209-8C5B-4AAEC95D8332}" srcOrd="0" destOrd="0" presId="urn:microsoft.com/office/officeart/2005/8/layout/orgChart1"/>
    <dgm:cxn modelId="{50D8C76E-7876-409B-A2AA-810A8D26C6AC}" type="presOf" srcId="{DDBCA83D-86E7-4458-A170-C15992F21F69}" destId="{FE5897FE-004C-47E3-9544-EB519495C19D}" srcOrd="0" destOrd="0" presId="urn:microsoft.com/office/officeart/2005/8/layout/orgChart1"/>
    <dgm:cxn modelId="{A11BD9A7-3FA7-4C76-915A-04A8EDAAFEC7}" type="presOf" srcId="{D7A99BD2-BCE7-4121-93C1-4CFE69FA9DEC}" destId="{123FD219-2836-48FF-B321-2FDC31CF753C}" srcOrd="0" destOrd="0" presId="urn:microsoft.com/office/officeart/2005/8/layout/orgChart1"/>
    <dgm:cxn modelId="{BAB6794D-C60A-4EBF-B884-B9036E63DE59}" type="presOf" srcId="{7C771351-72E4-4130-8B10-38DE36A8D51F}" destId="{645A22D6-93B2-47AB-8CF5-9B5406CDCA51}" srcOrd="0" destOrd="0" presId="urn:microsoft.com/office/officeart/2005/8/layout/orgChart1"/>
    <dgm:cxn modelId="{B85E75C9-3789-48DB-9F95-655F8845009D}" type="presOf" srcId="{D7A99BD2-BCE7-4121-93C1-4CFE69FA9DEC}" destId="{96D71DBE-E777-4D3F-BEE8-E6A679367C23}" srcOrd="1" destOrd="0" presId="urn:microsoft.com/office/officeart/2005/8/layout/orgChart1"/>
    <dgm:cxn modelId="{81215E15-7777-45C2-8333-E31398596410}" type="presOf" srcId="{E721150B-F0F5-4A3D-B264-3CD4B52AFF07}" destId="{4F878CE1-F212-4500-8DC6-B217B74A3267}" srcOrd="0" destOrd="0" presId="urn:microsoft.com/office/officeart/2005/8/layout/orgChart1"/>
    <dgm:cxn modelId="{B15084B6-397D-40CF-B5D1-43EA113ECE04}" type="presOf" srcId="{60C8845C-F9CB-4CCC-AE0B-99B6C5444C2F}" destId="{6CF80A58-9EC4-488C-BB37-5C09AF4ED266}" srcOrd="1" destOrd="0" presId="urn:microsoft.com/office/officeart/2005/8/layout/orgChart1"/>
    <dgm:cxn modelId="{41215E3B-4ED5-4F40-BF92-EA1395733AEA}" type="presOf" srcId="{CF105A80-3A4B-4BED-9465-8C891E6D3A5E}" destId="{D8C14F99-EBF3-4282-B709-5DD382B8287E}" srcOrd="0" destOrd="0" presId="urn:microsoft.com/office/officeart/2005/8/layout/orgChart1"/>
    <dgm:cxn modelId="{CC488C96-840E-4348-A71F-E954B063AC1A}" type="presOf" srcId="{7C771351-72E4-4130-8B10-38DE36A8D51F}" destId="{9273A425-547C-4C09-8893-4AEB9DEA320C}" srcOrd="1" destOrd="0" presId="urn:microsoft.com/office/officeart/2005/8/layout/orgChart1"/>
    <dgm:cxn modelId="{19F47905-1805-4911-83D4-9AA4FDA003F3}" type="presOf" srcId="{60C8845C-F9CB-4CCC-AE0B-99B6C5444C2F}" destId="{181FC9E1-2911-4856-B1FF-BB1A935243DE}" srcOrd="0" destOrd="0" presId="urn:microsoft.com/office/officeart/2005/8/layout/orgChart1"/>
    <dgm:cxn modelId="{FEEBEC0D-6DEE-4EA2-B5F9-573BCC463AB8}" type="presOf" srcId="{0BBF0B4C-5C97-444A-88C0-CE978BF4F267}" destId="{EE7032FA-D730-4189-86F3-F6EC9AEFA5D5}" srcOrd="1" destOrd="0" presId="urn:microsoft.com/office/officeart/2005/8/layout/orgChart1"/>
    <dgm:cxn modelId="{EB330BB8-5182-4FCF-901F-F10F6C1C9C2A}" srcId="{7C771351-72E4-4130-8B10-38DE36A8D51F}" destId="{0BBF0B4C-5C97-444A-88C0-CE978BF4F267}" srcOrd="4" destOrd="0" parTransId="{CF105A80-3A4B-4BED-9465-8C891E6D3A5E}" sibTransId="{62E87622-21C5-4F45-8DC7-471C44915C7A}"/>
    <dgm:cxn modelId="{95A3EF7F-36FD-4D63-9033-E592BF42E968}" srcId="{7C771351-72E4-4130-8B10-38DE36A8D51F}" destId="{DF668F12-D6C9-426B-A7EC-1A659120BD82}" srcOrd="0" destOrd="0" parTransId="{6DA66334-54FE-4D16-A8C7-484D1D846535}" sibTransId="{F40ACF80-6057-43FB-A4BF-D6B99B4F3365}"/>
    <dgm:cxn modelId="{EB5C7584-785E-4F49-86D4-80801D9D317A}" srcId="{7C771351-72E4-4130-8B10-38DE36A8D51F}" destId="{DDBCA83D-86E7-4458-A170-C15992F21F69}" srcOrd="2" destOrd="0" parTransId="{C11A2822-7805-43C5-B797-531D94ED1237}" sibTransId="{86BFF34E-267E-48A1-B4C9-D7769C1B2365}"/>
    <dgm:cxn modelId="{F947D99B-2876-4188-B898-41A32CCD93F4}" srcId="{7C771351-72E4-4130-8B10-38DE36A8D51F}" destId="{42D0C4B1-36F0-4D8D-AB5C-BB561F87C8DD}" srcOrd="3" destOrd="0" parTransId="{BEC6F22A-EFB7-46E4-A336-457EE5128F97}" sibTransId="{6B4AD483-216E-4F7A-BD3B-38FAED02AE7D}"/>
    <dgm:cxn modelId="{802B8C70-EE0C-4C61-A448-8F3DAD57611E}" type="presOf" srcId="{716E4720-B997-4E3B-93D6-A6DFB77577BB}" destId="{7627F8CD-33FB-403D-9B51-9E336AC1F60A}" srcOrd="0" destOrd="0" presId="urn:microsoft.com/office/officeart/2005/8/layout/orgChart1"/>
    <dgm:cxn modelId="{67EFB27D-4421-4148-90D7-18B0BE28B346}" srcId="{7C771351-72E4-4130-8B10-38DE36A8D51F}" destId="{D7A99BD2-BCE7-4121-93C1-4CFE69FA9DEC}" srcOrd="5" destOrd="0" parTransId="{E721150B-F0F5-4A3D-B264-3CD4B52AFF07}" sibTransId="{BAB8F6E6-BCF3-4BB8-837F-55F6A18C0515}"/>
    <dgm:cxn modelId="{C39F6892-F1A1-40E5-8A98-92A3615096B5}" type="presOf" srcId="{DF668F12-D6C9-426B-A7EC-1A659120BD82}" destId="{DEFBFB14-7F95-414B-97EE-274725D84566}" srcOrd="0" destOrd="0" presId="urn:microsoft.com/office/officeart/2005/8/layout/orgChart1"/>
    <dgm:cxn modelId="{B37CDA83-F2BF-4DB0-B812-F931C76D2966}" type="presOf" srcId="{C11A2822-7805-43C5-B797-531D94ED1237}" destId="{C1F1FB6C-03FE-4CC9-8480-B30C9CA22B2C}" srcOrd="0" destOrd="0" presId="urn:microsoft.com/office/officeart/2005/8/layout/orgChart1"/>
    <dgm:cxn modelId="{A5D0EFD0-C6A0-45DF-A9C4-DD7DB75B4353}" srcId="{716E4720-B997-4E3B-93D6-A6DFB77577BB}" destId="{7C771351-72E4-4130-8B10-38DE36A8D51F}" srcOrd="0" destOrd="0" parTransId="{9BE91A3D-A543-4208-81F3-6DABA4AFE374}" sibTransId="{67D68617-11BB-49F7-B5AE-725B911C2966}"/>
    <dgm:cxn modelId="{6C125442-4989-4BEE-B322-68A333536C4D}" type="presOf" srcId="{6DA66334-54FE-4D16-A8C7-484D1D846535}" destId="{3C0C18F4-06CD-4B60-BE4F-8E9A2EC285CC}" srcOrd="0" destOrd="0" presId="urn:microsoft.com/office/officeart/2005/8/layout/orgChart1"/>
    <dgm:cxn modelId="{4FCDB329-F898-4432-AA8B-3FC487AC2BAD}" type="presOf" srcId="{42D0C4B1-36F0-4D8D-AB5C-BB561F87C8DD}" destId="{911322D5-C2D8-41FE-A260-DB11A1F9B132}" srcOrd="1" destOrd="0" presId="urn:microsoft.com/office/officeart/2005/8/layout/orgChart1"/>
    <dgm:cxn modelId="{061CFAAA-7FB7-40E7-B279-439D137740DB}" type="presOf" srcId="{61806D5D-F1E3-4EDB-A999-F6E5C53301F3}" destId="{D6E53FB8-F6A8-43DC-B2CE-F744A74D849B}" srcOrd="0" destOrd="0" presId="urn:microsoft.com/office/officeart/2005/8/layout/orgChart1"/>
    <dgm:cxn modelId="{0815D5B5-CF8B-41B5-84AF-E0388854A975}" type="presOf" srcId="{42D0C4B1-36F0-4D8D-AB5C-BB561F87C8DD}" destId="{8C3582FC-F6AA-47F9-A44B-03A3BBF2CB7C}" srcOrd="0" destOrd="0" presId="urn:microsoft.com/office/officeart/2005/8/layout/orgChart1"/>
    <dgm:cxn modelId="{55251B27-728C-45FF-BCD7-BDAE3AECF305}" type="presOf" srcId="{DF668F12-D6C9-426B-A7EC-1A659120BD82}" destId="{4DF15665-D0CA-4C1C-A59C-62B349B54C39}" srcOrd="1" destOrd="0" presId="urn:microsoft.com/office/officeart/2005/8/layout/orgChart1"/>
    <dgm:cxn modelId="{D878E7DF-5115-45FA-8F5F-6D4EB1EBF020}" srcId="{7C771351-72E4-4130-8B10-38DE36A8D51F}" destId="{60C8845C-F9CB-4CCC-AE0B-99B6C5444C2F}" srcOrd="1" destOrd="0" parTransId="{61806D5D-F1E3-4EDB-A999-F6E5C53301F3}" sibTransId="{744D2AB5-9059-4F92-A20D-F45A1485AFC4}"/>
    <dgm:cxn modelId="{17CA79BF-954E-4937-AE42-D5A151A609D1}" type="presOf" srcId="{BEC6F22A-EFB7-46E4-A336-457EE5128F97}" destId="{023F2D2B-352F-416D-A5D6-305FF358C17A}" srcOrd="0" destOrd="0" presId="urn:microsoft.com/office/officeart/2005/8/layout/orgChart1"/>
    <dgm:cxn modelId="{F322DC77-E615-4514-8288-20B820DAEF6D}" type="presOf" srcId="{DDBCA83D-86E7-4458-A170-C15992F21F69}" destId="{DDE57F50-1D87-45A2-942B-1F0E837FF0BC}" srcOrd="1" destOrd="0" presId="urn:microsoft.com/office/officeart/2005/8/layout/orgChart1"/>
    <dgm:cxn modelId="{ACEEEB64-21C1-4919-8A91-BD8FCBFD3161}" type="presParOf" srcId="{7627F8CD-33FB-403D-9B51-9E336AC1F60A}" destId="{35A5C97B-B762-4B05-9B32-9B341A27497F}" srcOrd="0" destOrd="0" presId="urn:microsoft.com/office/officeart/2005/8/layout/orgChart1"/>
    <dgm:cxn modelId="{061D3A96-EBB7-48B3-A771-816E2E1B9E14}" type="presParOf" srcId="{35A5C97B-B762-4B05-9B32-9B341A27497F}" destId="{DEA005B0-2201-4144-BB3E-8D2423F5713B}" srcOrd="0" destOrd="0" presId="urn:microsoft.com/office/officeart/2005/8/layout/orgChart1"/>
    <dgm:cxn modelId="{30FD1252-48F2-4FA1-A4FB-CB9BC8021CDC}" type="presParOf" srcId="{DEA005B0-2201-4144-BB3E-8D2423F5713B}" destId="{645A22D6-93B2-47AB-8CF5-9B5406CDCA51}" srcOrd="0" destOrd="0" presId="urn:microsoft.com/office/officeart/2005/8/layout/orgChart1"/>
    <dgm:cxn modelId="{5985C227-A5E5-47F3-BA51-D5D8CA3334E1}" type="presParOf" srcId="{DEA005B0-2201-4144-BB3E-8D2423F5713B}" destId="{9273A425-547C-4C09-8893-4AEB9DEA320C}" srcOrd="1" destOrd="0" presId="urn:microsoft.com/office/officeart/2005/8/layout/orgChart1"/>
    <dgm:cxn modelId="{18C65AB3-FBF4-4B26-9D19-40A82DA01D68}" type="presParOf" srcId="{35A5C97B-B762-4B05-9B32-9B341A27497F}" destId="{AECF24FE-E4A1-4264-939B-69F63D48F2CC}" srcOrd="1" destOrd="0" presId="urn:microsoft.com/office/officeart/2005/8/layout/orgChart1"/>
    <dgm:cxn modelId="{770BB6A8-C6C9-4CD3-97B2-DE082F02A4DB}" type="presParOf" srcId="{AECF24FE-E4A1-4264-939B-69F63D48F2CC}" destId="{3C0C18F4-06CD-4B60-BE4F-8E9A2EC285CC}" srcOrd="0" destOrd="0" presId="urn:microsoft.com/office/officeart/2005/8/layout/orgChart1"/>
    <dgm:cxn modelId="{EFAD6B3F-4B68-496C-93D2-69807499D694}" type="presParOf" srcId="{AECF24FE-E4A1-4264-939B-69F63D48F2CC}" destId="{F922A84C-F41D-463B-B658-2C82639524F5}" srcOrd="1" destOrd="0" presId="urn:microsoft.com/office/officeart/2005/8/layout/orgChart1"/>
    <dgm:cxn modelId="{309005A1-800F-4338-94FE-FB38FA0410FC}" type="presParOf" srcId="{F922A84C-F41D-463B-B658-2C82639524F5}" destId="{E690D4C1-C29C-46CA-A382-6228FB8AC5D7}" srcOrd="0" destOrd="0" presId="urn:microsoft.com/office/officeart/2005/8/layout/orgChart1"/>
    <dgm:cxn modelId="{10B135E8-7AB0-4980-8103-45FDE3004F81}" type="presParOf" srcId="{E690D4C1-C29C-46CA-A382-6228FB8AC5D7}" destId="{DEFBFB14-7F95-414B-97EE-274725D84566}" srcOrd="0" destOrd="0" presId="urn:microsoft.com/office/officeart/2005/8/layout/orgChart1"/>
    <dgm:cxn modelId="{D73C45A0-D1FD-46F3-A095-4AB556B3CE93}" type="presParOf" srcId="{E690D4C1-C29C-46CA-A382-6228FB8AC5D7}" destId="{4DF15665-D0CA-4C1C-A59C-62B349B54C39}" srcOrd="1" destOrd="0" presId="urn:microsoft.com/office/officeart/2005/8/layout/orgChart1"/>
    <dgm:cxn modelId="{B51ED2A0-921E-42A0-8683-AB2B5DBC7528}" type="presParOf" srcId="{F922A84C-F41D-463B-B658-2C82639524F5}" destId="{3A28CAB3-E559-4FF2-9D08-8AAE327DE15E}" srcOrd="1" destOrd="0" presId="urn:microsoft.com/office/officeart/2005/8/layout/orgChart1"/>
    <dgm:cxn modelId="{968ACDD1-186F-4983-ADE6-A477AA783F0F}" type="presParOf" srcId="{F922A84C-F41D-463B-B658-2C82639524F5}" destId="{B5E858EE-3F56-49A1-9E62-C217214DC1E6}" srcOrd="2" destOrd="0" presId="urn:microsoft.com/office/officeart/2005/8/layout/orgChart1"/>
    <dgm:cxn modelId="{6EDEA844-504E-4D6B-99A9-20D4F03BF79C}" type="presParOf" srcId="{AECF24FE-E4A1-4264-939B-69F63D48F2CC}" destId="{D6E53FB8-F6A8-43DC-B2CE-F744A74D849B}" srcOrd="2" destOrd="0" presId="urn:microsoft.com/office/officeart/2005/8/layout/orgChart1"/>
    <dgm:cxn modelId="{867AD87A-D8FF-4E98-883D-60A0832CEF89}" type="presParOf" srcId="{AECF24FE-E4A1-4264-939B-69F63D48F2CC}" destId="{229C9BB9-72EC-4D3C-90D8-476F2E2070C0}" srcOrd="3" destOrd="0" presId="urn:microsoft.com/office/officeart/2005/8/layout/orgChart1"/>
    <dgm:cxn modelId="{9805B805-F8FC-41E6-ABC8-FCDC9ED4F612}" type="presParOf" srcId="{229C9BB9-72EC-4D3C-90D8-476F2E2070C0}" destId="{10CDBCAA-2CB6-4A91-BE78-233C0AC4F537}" srcOrd="0" destOrd="0" presId="urn:microsoft.com/office/officeart/2005/8/layout/orgChart1"/>
    <dgm:cxn modelId="{4DCB92CD-F2D8-4FDB-8518-4EF1FE16ED6F}" type="presParOf" srcId="{10CDBCAA-2CB6-4A91-BE78-233C0AC4F537}" destId="{181FC9E1-2911-4856-B1FF-BB1A935243DE}" srcOrd="0" destOrd="0" presId="urn:microsoft.com/office/officeart/2005/8/layout/orgChart1"/>
    <dgm:cxn modelId="{777950B6-F125-4E71-9CE1-F50C3836F313}" type="presParOf" srcId="{10CDBCAA-2CB6-4A91-BE78-233C0AC4F537}" destId="{6CF80A58-9EC4-488C-BB37-5C09AF4ED266}" srcOrd="1" destOrd="0" presId="urn:microsoft.com/office/officeart/2005/8/layout/orgChart1"/>
    <dgm:cxn modelId="{AE1C674F-E5B8-4E6D-A1C1-4B84F86E2C06}" type="presParOf" srcId="{229C9BB9-72EC-4D3C-90D8-476F2E2070C0}" destId="{9D2A3F4B-06AF-4AF8-8E65-65FCB2D01261}" srcOrd="1" destOrd="0" presId="urn:microsoft.com/office/officeart/2005/8/layout/orgChart1"/>
    <dgm:cxn modelId="{DBD58EE6-3658-49F4-A8CF-764FEA9C672A}" type="presParOf" srcId="{229C9BB9-72EC-4D3C-90D8-476F2E2070C0}" destId="{B29202AC-285B-4C8D-B92E-DDE7D0230C23}" srcOrd="2" destOrd="0" presId="urn:microsoft.com/office/officeart/2005/8/layout/orgChart1"/>
    <dgm:cxn modelId="{58B9DAC7-7518-4296-B042-B78BD5033B96}" type="presParOf" srcId="{AECF24FE-E4A1-4264-939B-69F63D48F2CC}" destId="{C1F1FB6C-03FE-4CC9-8480-B30C9CA22B2C}" srcOrd="4" destOrd="0" presId="urn:microsoft.com/office/officeart/2005/8/layout/orgChart1"/>
    <dgm:cxn modelId="{E06FBDA0-3501-4A6F-B002-A38E132BB76B}" type="presParOf" srcId="{AECF24FE-E4A1-4264-939B-69F63D48F2CC}" destId="{12D3B661-9140-4995-9C22-9B44E8629147}" srcOrd="5" destOrd="0" presId="urn:microsoft.com/office/officeart/2005/8/layout/orgChart1"/>
    <dgm:cxn modelId="{B53A6D20-D828-412B-9E49-4BAF6C40512E}" type="presParOf" srcId="{12D3B661-9140-4995-9C22-9B44E8629147}" destId="{2A89A29E-DB2C-4CB1-8CEA-338616168448}" srcOrd="0" destOrd="0" presId="urn:microsoft.com/office/officeart/2005/8/layout/orgChart1"/>
    <dgm:cxn modelId="{1C254CD9-7032-4B69-B491-75934ECB6F59}" type="presParOf" srcId="{2A89A29E-DB2C-4CB1-8CEA-338616168448}" destId="{FE5897FE-004C-47E3-9544-EB519495C19D}" srcOrd="0" destOrd="0" presId="urn:microsoft.com/office/officeart/2005/8/layout/orgChart1"/>
    <dgm:cxn modelId="{1C8715CB-F3A4-4396-8F12-8F8D3F7398B0}" type="presParOf" srcId="{2A89A29E-DB2C-4CB1-8CEA-338616168448}" destId="{DDE57F50-1D87-45A2-942B-1F0E837FF0BC}" srcOrd="1" destOrd="0" presId="urn:microsoft.com/office/officeart/2005/8/layout/orgChart1"/>
    <dgm:cxn modelId="{4624AC09-F968-4607-9C66-E43681E6AB27}" type="presParOf" srcId="{12D3B661-9140-4995-9C22-9B44E8629147}" destId="{5CBC0668-EACC-4CF1-A581-AA6739843267}" srcOrd="1" destOrd="0" presId="urn:microsoft.com/office/officeart/2005/8/layout/orgChart1"/>
    <dgm:cxn modelId="{76FBEF60-357A-4A83-AD2E-2C3D303649B7}" type="presParOf" srcId="{12D3B661-9140-4995-9C22-9B44E8629147}" destId="{BE7B9035-1EF8-4CB5-971D-210DB0CFC532}" srcOrd="2" destOrd="0" presId="urn:microsoft.com/office/officeart/2005/8/layout/orgChart1"/>
    <dgm:cxn modelId="{E6B16441-A79F-4D52-AB15-46CD89C50FF3}" type="presParOf" srcId="{AECF24FE-E4A1-4264-939B-69F63D48F2CC}" destId="{023F2D2B-352F-416D-A5D6-305FF358C17A}" srcOrd="6" destOrd="0" presId="urn:microsoft.com/office/officeart/2005/8/layout/orgChart1"/>
    <dgm:cxn modelId="{CF6CE1DA-CC0B-4BA3-A683-DDC7EE7F8017}" type="presParOf" srcId="{AECF24FE-E4A1-4264-939B-69F63D48F2CC}" destId="{98785281-88E3-48E3-BB2F-419426B7BF65}" srcOrd="7" destOrd="0" presId="urn:microsoft.com/office/officeart/2005/8/layout/orgChart1"/>
    <dgm:cxn modelId="{3A914145-3380-4DC6-B06E-B8D888DACD8F}" type="presParOf" srcId="{98785281-88E3-48E3-BB2F-419426B7BF65}" destId="{428B35C4-B204-4A84-8AAD-A2E0F2026249}" srcOrd="0" destOrd="0" presId="urn:microsoft.com/office/officeart/2005/8/layout/orgChart1"/>
    <dgm:cxn modelId="{C659A22F-860C-4FC9-96CF-4BEB737FAD03}" type="presParOf" srcId="{428B35C4-B204-4A84-8AAD-A2E0F2026249}" destId="{8C3582FC-F6AA-47F9-A44B-03A3BBF2CB7C}" srcOrd="0" destOrd="0" presId="urn:microsoft.com/office/officeart/2005/8/layout/orgChart1"/>
    <dgm:cxn modelId="{4D4680D0-E4E4-4E8F-82FD-9E9658D4A84D}" type="presParOf" srcId="{428B35C4-B204-4A84-8AAD-A2E0F2026249}" destId="{911322D5-C2D8-41FE-A260-DB11A1F9B132}" srcOrd="1" destOrd="0" presId="urn:microsoft.com/office/officeart/2005/8/layout/orgChart1"/>
    <dgm:cxn modelId="{833DD4C7-DA63-4296-B2FF-67D7215FEED7}" type="presParOf" srcId="{98785281-88E3-48E3-BB2F-419426B7BF65}" destId="{398AE68D-0EF3-434A-93AF-C1D5C7137AA0}" srcOrd="1" destOrd="0" presId="urn:microsoft.com/office/officeart/2005/8/layout/orgChart1"/>
    <dgm:cxn modelId="{B76A082E-4E46-4D97-957E-42EA06891FC9}" type="presParOf" srcId="{98785281-88E3-48E3-BB2F-419426B7BF65}" destId="{F30E489B-3B0B-484F-9F6D-E2B0087CAAB7}" srcOrd="2" destOrd="0" presId="urn:microsoft.com/office/officeart/2005/8/layout/orgChart1"/>
    <dgm:cxn modelId="{2E1FA98B-59DC-4CB8-9912-F50737BBB960}" type="presParOf" srcId="{AECF24FE-E4A1-4264-939B-69F63D48F2CC}" destId="{D8C14F99-EBF3-4282-B709-5DD382B8287E}" srcOrd="8" destOrd="0" presId="urn:microsoft.com/office/officeart/2005/8/layout/orgChart1"/>
    <dgm:cxn modelId="{2FD8B893-AD18-40C6-9EAB-66F67310BFB0}" type="presParOf" srcId="{AECF24FE-E4A1-4264-939B-69F63D48F2CC}" destId="{CC151FE7-CEF2-47B5-96AA-1FA57419B3CD}" srcOrd="9" destOrd="0" presId="urn:microsoft.com/office/officeart/2005/8/layout/orgChart1"/>
    <dgm:cxn modelId="{673F91AF-2D86-4279-91CA-4AE9F22B793A}" type="presParOf" srcId="{CC151FE7-CEF2-47B5-96AA-1FA57419B3CD}" destId="{FB8659C5-C042-4506-9CA3-F7E70D043BE9}" srcOrd="0" destOrd="0" presId="urn:microsoft.com/office/officeart/2005/8/layout/orgChart1"/>
    <dgm:cxn modelId="{7DD87607-0706-4D8F-9C25-C8BF4FB25A4C}" type="presParOf" srcId="{FB8659C5-C042-4506-9CA3-F7E70D043BE9}" destId="{FA295657-4EE3-4209-8C5B-4AAEC95D8332}" srcOrd="0" destOrd="0" presId="urn:microsoft.com/office/officeart/2005/8/layout/orgChart1"/>
    <dgm:cxn modelId="{7DB10E99-42DC-450B-8109-000318FF246C}" type="presParOf" srcId="{FB8659C5-C042-4506-9CA3-F7E70D043BE9}" destId="{EE7032FA-D730-4189-86F3-F6EC9AEFA5D5}" srcOrd="1" destOrd="0" presId="urn:microsoft.com/office/officeart/2005/8/layout/orgChart1"/>
    <dgm:cxn modelId="{126A7D0F-FED9-4875-AB85-7D8A590EA0A1}" type="presParOf" srcId="{CC151FE7-CEF2-47B5-96AA-1FA57419B3CD}" destId="{29CDBDF7-CF52-49FF-A5E3-54B064589EF6}" srcOrd="1" destOrd="0" presId="urn:microsoft.com/office/officeart/2005/8/layout/orgChart1"/>
    <dgm:cxn modelId="{DDC1E0E9-97B4-4585-9BDF-94B1D7510FC4}" type="presParOf" srcId="{CC151FE7-CEF2-47B5-96AA-1FA57419B3CD}" destId="{A6ACA872-47C3-4C44-80AD-3975D1CBAF49}" srcOrd="2" destOrd="0" presId="urn:microsoft.com/office/officeart/2005/8/layout/orgChart1"/>
    <dgm:cxn modelId="{61CB4032-D0B5-4996-8805-437C42ACA617}" type="presParOf" srcId="{AECF24FE-E4A1-4264-939B-69F63D48F2CC}" destId="{4F878CE1-F212-4500-8DC6-B217B74A3267}" srcOrd="10" destOrd="0" presId="urn:microsoft.com/office/officeart/2005/8/layout/orgChart1"/>
    <dgm:cxn modelId="{8D5CBC13-43CA-4E9E-8A92-CF041EB2547D}" type="presParOf" srcId="{AECF24FE-E4A1-4264-939B-69F63D48F2CC}" destId="{BA2D7C97-31D5-4335-891E-948C56A7F2D4}" srcOrd="11" destOrd="0" presId="urn:microsoft.com/office/officeart/2005/8/layout/orgChart1"/>
    <dgm:cxn modelId="{B848EA08-05B9-429F-93CA-C3FDBCC29B39}" type="presParOf" srcId="{BA2D7C97-31D5-4335-891E-948C56A7F2D4}" destId="{7510040F-A651-49E6-8036-2EA0B18A7B98}" srcOrd="0" destOrd="0" presId="urn:microsoft.com/office/officeart/2005/8/layout/orgChart1"/>
    <dgm:cxn modelId="{B83037C6-272F-4A3A-BD3B-B15C4768FCFF}" type="presParOf" srcId="{7510040F-A651-49E6-8036-2EA0B18A7B98}" destId="{123FD219-2836-48FF-B321-2FDC31CF753C}" srcOrd="0" destOrd="0" presId="urn:microsoft.com/office/officeart/2005/8/layout/orgChart1"/>
    <dgm:cxn modelId="{2F59B4CC-8837-4981-AE53-71563C78BCEB}" type="presParOf" srcId="{7510040F-A651-49E6-8036-2EA0B18A7B98}" destId="{96D71DBE-E777-4D3F-BEE8-E6A679367C23}" srcOrd="1" destOrd="0" presId="urn:microsoft.com/office/officeart/2005/8/layout/orgChart1"/>
    <dgm:cxn modelId="{6D692868-D449-44F9-B192-F3CACE2708C6}" type="presParOf" srcId="{BA2D7C97-31D5-4335-891E-948C56A7F2D4}" destId="{CF06EDA4-9377-4E8F-8488-58995D9A3125}" srcOrd="1" destOrd="0" presId="urn:microsoft.com/office/officeart/2005/8/layout/orgChart1"/>
    <dgm:cxn modelId="{8F054BCE-FCE2-41C0-9347-EE386A3374AF}" type="presParOf" srcId="{BA2D7C97-31D5-4335-891E-948C56A7F2D4}" destId="{C5139D0E-6FA3-44D3-9164-737108D5CEAD}" srcOrd="2" destOrd="0" presId="urn:microsoft.com/office/officeart/2005/8/layout/orgChart1"/>
    <dgm:cxn modelId="{280AF9B5-02AD-4782-A851-FEF121AF552E}" type="presParOf" srcId="{35A5C97B-B762-4B05-9B32-9B341A27497F}" destId="{77E5CA00-7B1C-4DD2-BF8E-16F25DA4E2B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6665654-0B70-419E-A72D-D38A0A777FBD}" type="doc">
      <dgm:prSet loTypeId="urn:microsoft.com/office/officeart/2005/8/layout/hierarchy3" loCatId="hierarchy" qsTypeId="urn:microsoft.com/office/officeart/2005/8/quickstyle/simple3" qsCatId="simple" csTypeId="urn:microsoft.com/office/officeart/2005/8/colors/accent3_2" csCatId="accent3" phldr="1"/>
      <dgm:spPr/>
      <dgm:t>
        <a:bodyPr/>
        <a:lstStyle/>
        <a:p>
          <a:endParaRPr lang="zh-CN" altLang="en-US"/>
        </a:p>
      </dgm:t>
    </dgm:pt>
    <dgm:pt modelId="{C21BC71B-1AE8-47C6-89B4-5B596C977511}">
      <dgm:prSet phldrT="[文本]" custT="1"/>
      <dgm:spPr/>
      <dgm:t>
        <a:bodyPr/>
        <a:lstStyle/>
        <a:p>
          <a:r>
            <a:rPr lang="zh-CN" altLang="en-US" sz="1200" dirty="0">
              <a:latin typeface="华文隶书" panose="02010800040101010101" pitchFamily="2" charset="-122"/>
              <a:ea typeface="华文隶书" panose="02010800040101010101" pitchFamily="2" charset="-122"/>
            </a:rPr>
            <a:t>网络安全保护能力</a:t>
          </a:r>
        </a:p>
      </dgm:t>
    </dgm:pt>
    <dgm:pt modelId="{C10DC99A-22E5-4A5D-82E8-CA668D2D3975}" type="parTrans" cxnId="{A074D2AC-A1F8-46E2-A6A0-93C0861730AE}">
      <dgm:prSet/>
      <dgm:spPr/>
      <dgm:t>
        <a:bodyPr/>
        <a:lstStyle/>
        <a:p>
          <a:endParaRPr lang="zh-CN" altLang="en-US"/>
        </a:p>
      </dgm:t>
    </dgm:pt>
    <dgm:pt modelId="{1CFF809A-BCE0-4043-80B5-8F72275C32DD}" type="sibTrans" cxnId="{A074D2AC-A1F8-46E2-A6A0-93C0861730AE}">
      <dgm:prSet/>
      <dgm:spPr/>
      <dgm:t>
        <a:bodyPr/>
        <a:lstStyle/>
        <a:p>
          <a:endParaRPr lang="zh-CN" altLang="en-US"/>
        </a:p>
      </dgm:t>
    </dgm:pt>
    <dgm:pt modelId="{55841400-2F73-49C3-98B2-066EA332BF96}">
      <dgm:prSet phldrT="[文本]" custT="1"/>
      <dgm:spPr/>
      <dgm:t>
        <a:bodyPr/>
        <a:lstStyle/>
        <a:p>
          <a:r>
            <a:rPr lang="zh-CN" altLang="en-US" sz="1200" dirty="0">
              <a:latin typeface="华文隶书" panose="02010800040101010101" pitchFamily="2" charset="-122"/>
              <a:ea typeface="华文隶书" panose="02010800040101010101" pitchFamily="2" charset="-122"/>
            </a:rPr>
            <a:t>反制管制</a:t>
          </a:r>
        </a:p>
      </dgm:t>
    </dgm:pt>
    <dgm:pt modelId="{E599533F-6069-498A-A5CF-9D196CC9375C}" type="parTrans" cxnId="{4A15EC05-1A0D-41D6-98E6-48F12274CD35}">
      <dgm:prSet/>
      <dgm:spPr/>
      <dgm:t>
        <a:bodyPr/>
        <a:lstStyle/>
        <a:p>
          <a:endParaRPr lang="zh-CN" altLang="en-US"/>
        </a:p>
      </dgm:t>
    </dgm:pt>
    <dgm:pt modelId="{4E1D675F-A0A2-40E7-92A6-3C0EF13BD583}" type="sibTrans" cxnId="{4A15EC05-1A0D-41D6-98E6-48F12274CD35}">
      <dgm:prSet/>
      <dgm:spPr/>
      <dgm:t>
        <a:bodyPr/>
        <a:lstStyle/>
        <a:p>
          <a:endParaRPr lang="zh-CN" altLang="en-US"/>
        </a:p>
      </dgm:t>
    </dgm:pt>
    <dgm:pt modelId="{AEEB6B13-2369-4531-A0BE-D28B9CEAA1E4}">
      <dgm:prSet phldrT="[文本]" custT="1"/>
      <dgm:spPr/>
      <dgm:t>
        <a:bodyPr/>
        <a:lstStyle/>
        <a:p>
          <a:r>
            <a:rPr lang="zh-CN" altLang="en-US" sz="1100" dirty="0">
              <a:latin typeface="华文隶书" panose="02010800040101010101" pitchFamily="2" charset="-122"/>
              <a:ea typeface="华文隶书" panose="02010800040101010101" pitchFamily="2" charset="-122"/>
            </a:rPr>
            <a:t>协助执法</a:t>
          </a:r>
          <a:endParaRPr lang="en-US" altLang="zh-CN" sz="1100" dirty="0">
            <a:latin typeface="华文隶书" panose="02010800040101010101" pitchFamily="2" charset="-122"/>
            <a:ea typeface="华文隶书" panose="02010800040101010101" pitchFamily="2" charset="-122"/>
          </a:endParaRPr>
        </a:p>
      </dgm:t>
    </dgm:pt>
    <dgm:pt modelId="{79989A36-45A9-46E1-A814-B3597B1CD585}" type="parTrans" cxnId="{27D5B23B-72FE-459A-BB0F-0A2E76B2C371}">
      <dgm:prSet/>
      <dgm:spPr/>
      <dgm:t>
        <a:bodyPr/>
        <a:lstStyle/>
        <a:p>
          <a:endParaRPr lang="zh-CN" altLang="en-US"/>
        </a:p>
      </dgm:t>
    </dgm:pt>
    <dgm:pt modelId="{8A6B9DD4-5EC3-4DF8-97AB-F2F01EF24A6D}" type="sibTrans" cxnId="{27D5B23B-72FE-459A-BB0F-0A2E76B2C371}">
      <dgm:prSet/>
      <dgm:spPr/>
      <dgm:t>
        <a:bodyPr/>
        <a:lstStyle/>
        <a:p>
          <a:endParaRPr lang="zh-CN" altLang="en-US"/>
        </a:p>
      </dgm:t>
    </dgm:pt>
    <dgm:pt modelId="{A8286091-F96C-4F04-A310-419BBAF2BFB6}">
      <dgm:prSet phldrT="[文本]" custT="1"/>
      <dgm:spPr/>
      <dgm:t>
        <a:bodyPr/>
        <a:lstStyle/>
        <a:p>
          <a:r>
            <a:rPr lang="zh-CN" altLang="en-US" sz="1200" dirty="0">
              <a:latin typeface="华文隶书" panose="02010800040101010101" pitchFamily="2" charset="-122"/>
              <a:ea typeface="华文隶书" panose="02010800040101010101" pitchFamily="2" charset="-122"/>
            </a:rPr>
            <a:t>行业保护能力</a:t>
          </a:r>
        </a:p>
      </dgm:t>
    </dgm:pt>
    <dgm:pt modelId="{63D8B110-9DFB-43F1-8326-73AE707C4D9A}" type="parTrans" cxnId="{2BFBF826-3DB7-418E-AF92-F1E589E41FDC}">
      <dgm:prSet/>
      <dgm:spPr/>
      <dgm:t>
        <a:bodyPr/>
        <a:lstStyle/>
        <a:p>
          <a:endParaRPr lang="zh-CN" altLang="en-US"/>
        </a:p>
      </dgm:t>
    </dgm:pt>
    <dgm:pt modelId="{244D4B01-C8F3-482C-AAEE-5635B419DFD3}" type="sibTrans" cxnId="{2BFBF826-3DB7-418E-AF92-F1E589E41FDC}">
      <dgm:prSet/>
      <dgm:spPr/>
      <dgm:t>
        <a:bodyPr/>
        <a:lstStyle/>
        <a:p>
          <a:endParaRPr lang="zh-CN" altLang="en-US"/>
        </a:p>
      </dgm:t>
    </dgm:pt>
    <dgm:pt modelId="{B0148C88-9C30-4010-BEA9-EFBE809DF947}">
      <dgm:prSet phldrT="[文本]" custT="1"/>
      <dgm:spPr/>
      <dgm:t>
        <a:bodyPr/>
        <a:lstStyle/>
        <a:p>
          <a:r>
            <a:rPr lang="zh-CN" altLang="en-US" sz="1200" dirty="0">
              <a:latin typeface="华文隶书" panose="02010800040101010101" pitchFamily="2" charset="-122"/>
              <a:ea typeface="华文隶书" panose="02010800040101010101" pitchFamily="2" charset="-122"/>
            </a:rPr>
            <a:t>网络测评认证评估</a:t>
          </a:r>
        </a:p>
      </dgm:t>
    </dgm:pt>
    <dgm:pt modelId="{FA1C0FB1-2AD8-4E91-874C-F6576C2783A3}" type="parTrans" cxnId="{F6C21979-80B2-4835-B25B-F329013068F7}">
      <dgm:prSet/>
      <dgm:spPr/>
      <dgm:t>
        <a:bodyPr/>
        <a:lstStyle/>
        <a:p>
          <a:endParaRPr lang="zh-CN" altLang="en-US"/>
        </a:p>
      </dgm:t>
    </dgm:pt>
    <dgm:pt modelId="{44B54F48-5A79-454D-95F8-36A77BFD17D2}" type="sibTrans" cxnId="{F6C21979-80B2-4835-B25B-F329013068F7}">
      <dgm:prSet/>
      <dgm:spPr/>
      <dgm:t>
        <a:bodyPr/>
        <a:lstStyle/>
        <a:p>
          <a:endParaRPr lang="zh-CN" altLang="en-US"/>
        </a:p>
      </dgm:t>
    </dgm:pt>
    <dgm:pt modelId="{2C132D3A-8CAB-4FE9-A04B-3010CA37BA95}">
      <dgm:prSet phldrT="[文本]" custT="1"/>
      <dgm:spPr/>
      <dgm:t>
        <a:bodyPr/>
        <a:lstStyle/>
        <a:p>
          <a:r>
            <a:rPr lang="zh-CN" altLang="en-US" sz="1200" dirty="0">
              <a:latin typeface="华文隶书" panose="02010800040101010101" pitchFamily="2" charset="-122"/>
              <a:ea typeface="华文隶书" panose="02010800040101010101" pitchFamily="2" charset="-122"/>
            </a:rPr>
            <a:t>运营商安全保障能力</a:t>
          </a:r>
        </a:p>
      </dgm:t>
    </dgm:pt>
    <dgm:pt modelId="{1DF8A038-C237-4636-9157-A49ED047BC39}" type="parTrans" cxnId="{A57664E4-1B97-41D2-AD2D-AC45DC5EBF22}">
      <dgm:prSet/>
      <dgm:spPr/>
      <dgm:t>
        <a:bodyPr/>
        <a:lstStyle/>
        <a:p>
          <a:endParaRPr lang="zh-CN" altLang="en-US"/>
        </a:p>
      </dgm:t>
    </dgm:pt>
    <dgm:pt modelId="{49A6EE96-5B4C-4BF6-8644-699FA4A3FEB8}" type="sibTrans" cxnId="{A57664E4-1B97-41D2-AD2D-AC45DC5EBF22}">
      <dgm:prSet/>
      <dgm:spPr/>
      <dgm:t>
        <a:bodyPr/>
        <a:lstStyle/>
        <a:p>
          <a:endParaRPr lang="zh-CN" altLang="en-US"/>
        </a:p>
      </dgm:t>
    </dgm:pt>
    <dgm:pt modelId="{400E80B9-B01F-4C1B-BD4C-0B56BB34C65C}">
      <dgm:prSet phldrT="[文本]" custT="1"/>
      <dgm:spPr/>
      <dgm:t>
        <a:bodyPr/>
        <a:lstStyle/>
        <a:p>
          <a:r>
            <a:rPr lang="zh-CN" altLang="en-US" sz="1100" dirty="0">
              <a:latin typeface="华文隶书" panose="02010800040101010101" pitchFamily="2" charset="-122"/>
              <a:ea typeface="华文隶书" panose="02010800040101010101" pitchFamily="2" charset="-122"/>
            </a:rPr>
            <a:t>国家安全审查</a:t>
          </a:r>
          <a:endParaRPr lang="en-US" altLang="zh-CN" sz="1100" dirty="0">
            <a:latin typeface="华文隶书" panose="02010800040101010101" pitchFamily="2" charset="-122"/>
            <a:ea typeface="华文隶书" panose="02010800040101010101" pitchFamily="2" charset="-122"/>
          </a:endParaRPr>
        </a:p>
      </dgm:t>
    </dgm:pt>
    <dgm:pt modelId="{DF428B21-BD80-4E9C-BE28-CEE7C16C91E8}" type="parTrans" cxnId="{8171DE9D-098A-4A57-9767-941E6DB451D0}">
      <dgm:prSet/>
      <dgm:spPr/>
      <dgm:t>
        <a:bodyPr/>
        <a:lstStyle/>
        <a:p>
          <a:endParaRPr lang="zh-CN" altLang="en-US"/>
        </a:p>
      </dgm:t>
    </dgm:pt>
    <dgm:pt modelId="{AA5CFFCF-2E63-4DF1-B7C7-81A82D4BD677}" type="sibTrans" cxnId="{8171DE9D-098A-4A57-9767-941E6DB451D0}">
      <dgm:prSet/>
      <dgm:spPr/>
      <dgm:t>
        <a:bodyPr/>
        <a:lstStyle/>
        <a:p>
          <a:endParaRPr lang="zh-CN" altLang="en-US"/>
        </a:p>
      </dgm:t>
    </dgm:pt>
    <dgm:pt modelId="{A52996E5-0911-4534-8470-A0DA181DEA8E}">
      <dgm:prSet phldrT="[文本]" custT="1"/>
      <dgm:spPr/>
      <dgm:t>
        <a:bodyPr/>
        <a:lstStyle/>
        <a:p>
          <a:r>
            <a:rPr lang="zh-CN" altLang="en-US" sz="1100" dirty="0">
              <a:latin typeface="华文隶书" panose="02010800040101010101" pitchFamily="2" charset="-122"/>
              <a:ea typeface="华文隶书" panose="02010800040101010101" pitchFamily="2" charset="-122"/>
            </a:rPr>
            <a:t>数据跨境安全评估</a:t>
          </a:r>
          <a:endParaRPr lang="en-US" altLang="zh-CN" sz="1100" dirty="0">
            <a:latin typeface="华文隶书" panose="02010800040101010101" pitchFamily="2" charset="-122"/>
            <a:ea typeface="华文隶书" panose="02010800040101010101" pitchFamily="2" charset="-122"/>
          </a:endParaRPr>
        </a:p>
      </dgm:t>
    </dgm:pt>
    <dgm:pt modelId="{E6CF6E36-F8C1-400B-9704-17361F20ED08}" type="parTrans" cxnId="{358623EC-9D74-4D57-AD71-EB04ECC49959}">
      <dgm:prSet/>
      <dgm:spPr/>
      <dgm:t>
        <a:bodyPr/>
        <a:lstStyle/>
        <a:p>
          <a:endParaRPr lang="zh-CN" altLang="en-US"/>
        </a:p>
      </dgm:t>
    </dgm:pt>
    <dgm:pt modelId="{AB166DBA-C977-4467-8AD4-EA19AA8BADA6}" type="sibTrans" cxnId="{358623EC-9D74-4D57-AD71-EB04ECC49959}">
      <dgm:prSet/>
      <dgm:spPr/>
      <dgm:t>
        <a:bodyPr/>
        <a:lstStyle/>
        <a:p>
          <a:endParaRPr lang="zh-CN" altLang="en-US"/>
        </a:p>
      </dgm:t>
    </dgm:pt>
    <dgm:pt modelId="{E9C3BAB2-1D72-49FB-A4AA-50753204AD63}">
      <dgm:prSet phldrT="[文本]" custT="1"/>
      <dgm:spPr/>
      <dgm:t>
        <a:bodyPr/>
        <a:lstStyle/>
        <a:p>
          <a:r>
            <a:rPr lang="zh-CN" altLang="en-US" sz="1200" dirty="0">
              <a:latin typeface="华文隶书" panose="02010800040101010101" pitchFamily="2" charset="-122"/>
              <a:ea typeface="华文隶书" panose="02010800040101010101" pitchFamily="2" charset="-122"/>
            </a:rPr>
            <a:t>社会应急响应能力</a:t>
          </a:r>
        </a:p>
      </dgm:t>
    </dgm:pt>
    <dgm:pt modelId="{D01F5BC8-5A00-43EE-80D8-A3595ADBE12F}" type="parTrans" cxnId="{3CE9AE16-F786-4572-8030-4E2EF0FD232F}">
      <dgm:prSet/>
      <dgm:spPr/>
      <dgm:t>
        <a:bodyPr/>
        <a:lstStyle/>
        <a:p>
          <a:endParaRPr lang="zh-CN" altLang="en-US"/>
        </a:p>
      </dgm:t>
    </dgm:pt>
    <dgm:pt modelId="{B2B15167-7C87-4C2C-A4CD-FC38F7E67087}" type="sibTrans" cxnId="{3CE9AE16-F786-4572-8030-4E2EF0FD232F}">
      <dgm:prSet/>
      <dgm:spPr/>
      <dgm:t>
        <a:bodyPr/>
        <a:lstStyle/>
        <a:p>
          <a:endParaRPr lang="zh-CN" altLang="en-US"/>
        </a:p>
      </dgm:t>
    </dgm:pt>
    <dgm:pt modelId="{8FE310A5-68D4-4083-8780-6E3E54A77FC3}">
      <dgm:prSet phldrT="[文本]" custT="1"/>
      <dgm:spPr/>
      <dgm:t>
        <a:bodyPr/>
        <a:lstStyle/>
        <a:p>
          <a:r>
            <a:rPr lang="zh-CN" altLang="en-US" sz="1100" dirty="0">
              <a:latin typeface="华文隶书" panose="02010800040101010101" pitchFamily="2" charset="-122"/>
              <a:ea typeface="华文隶书" panose="02010800040101010101" pitchFamily="2" charset="-122"/>
            </a:rPr>
            <a:t>安保义务</a:t>
          </a:r>
        </a:p>
      </dgm:t>
    </dgm:pt>
    <dgm:pt modelId="{9E0F7536-425B-47D2-82C3-59EA9414968B}" type="parTrans" cxnId="{5EA58253-3984-4C87-924B-6F9EAAA5053A}">
      <dgm:prSet/>
      <dgm:spPr/>
      <dgm:t>
        <a:bodyPr/>
        <a:lstStyle/>
        <a:p>
          <a:endParaRPr lang="zh-CN" altLang="en-US"/>
        </a:p>
      </dgm:t>
    </dgm:pt>
    <dgm:pt modelId="{04014C65-4FE1-43EA-99B7-C712168FE960}" type="sibTrans" cxnId="{5EA58253-3984-4C87-924B-6F9EAAA5053A}">
      <dgm:prSet/>
      <dgm:spPr/>
      <dgm:t>
        <a:bodyPr/>
        <a:lstStyle/>
        <a:p>
          <a:endParaRPr lang="zh-CN" altLang="en-US"/>
        </a:p>
      </dgm:t>
    </dgm:pt>
    <dgm:pt modelId="{85FD724C-A7AF-455D-A09F-2B425FD27463}">
      <dgm:prSet phldrT="[文本]" custT="1"/>
      <dgm:spPr/>
      <dgm:t>
        <a:bodyPr/>
        <a:lstStyle/>
        <a:p>
          <a:r>
            <a:rPr lang="zh-CN" altLang="en-US" sz="1100" dirty="0">
              <a:latin typeface="华文隶书" panose="02010800040101010101" pitchFamily="2" charset="-122"/>
              <a:ea typeface="华文隶书" panose="02010800040101010101" pitchFamily="2" charset="-122"/>
            </a:rPr>
            <a:t>安管义务</a:t>
          </a:r>
        </a:p>
      </dgm:t>
    </dgm:pt>
    <dgm:pt modelId="{DC66D359-8526-4E6F-B07A-0BBD6883962F}" type="parTrans" cxnId="{69FE5735-E405-43B8-9735-5F5FBB0BCECA}">
      <dgm:prSet/>
      <dgm:spPr/>
      <dgm:t>
        <a:bodyPr/>
        <a:lstStyle/>
        <a:p>
          <a:endParaRPr lang="zh-CN" altLang="en-US"/>
        </a:p>
      </dgm:t>
    </dgm:pt>
    <dgm:pt modelId="{0EBEBE3B-E7B9-4150-9C02-0382A7387FD3}" type="sibTrans" cxnId="{69FE5735-E405-43B8-9735-5F5FBB0BCECA}">
      <dgm:prSet/>
      <dgm:spPr/>
      <dgm:t>
        <a:bodyPr/>
        <a:lstStyle/>
        <a:p>
          <a:endParaRPr lang="zh-CN" altLang="en-US"/>
        </a:p>
      </dgm:t>
    </dgm:pt>
    <dgm:pt modelId="{C5AB7A0B-98BC-4A48-8881-543C40DA34BA}">
      <dgm:prSet phldrT="[文本]" custT="1"/>
      <dgm:spPr/>
      <dgm:t>
        <a:bodyPr/>
        <a:lstStyle/>
        <a:p>
          <a:r>
            <a:rPr lang="zh-CN" altLang="en-US" sz="1100" dirty="0">
              <a:latin typeface="华文隶书" panose="02010800040101010101" pitchFamily="2" charset="-122"/>
              <a:ea typeface="华文隶书" panose="02010800040101010101" pitchFamily="2" charset="-122"/>
            </a:rPr>
            <a:t>保密义务</a:t>
          </a:r>
        </a:p>
      </dgm:t>
    </dgm:pt>
    <dgm:pt modelId="{4B4FB1DB-9405-4D11-B9AE-BEF71C76FC63}" type="parTrans" cxnId="{9E9CBB51-E444-4D8F-84BE-ADDFB98BEBDA}">
      <dgm:prSet/>
      <dgm:spPr/>
      <dgm:t>
        <a:bodyPr/>
        <a:lstStyle/>
        <a:p>
          <a:endParaRPr lang="zh-CN" altLang="en-US"/>
        </a:p>
      </dgm:t>
    </dgm:pt>
    <dgm:pt modelId="{C2A03DDF-F399-4F4A-8E62-A7EFE2B8D361}" type="sibTrans" cxnId="{9E9CBB51-E444-4D8F-84BE-ADDFB98BEBDA}">
      <dgm:prSet/>
      <dgm:spPr/>
      <dgm:t>
        <a:bodyPr/>
        <a:lstStyle/>
        <a:p>
          <a:endParaRPr lang="zh-CN" altLang="en-US"/>
        </a:p>
      </dgm:t>
    </dgm:pt>
    <dgm:pt modelId="{DE89A43B-C5C7-4AD4-AEAC-C56AA2AD5E7E}">
      <dgm:prSet phldrT="[文本]" custT="1"/>
      <dgm:spPr/>
      <dgm:t>
        <a:bodyPr/>
        <a:lstStyle/>
        <a:p>
          <a:r>
            <a:rPr lang="zh-CN" altLang="en-US" sz="1100" dirty="0">
              <a:latin typeface="华文隶书" panose="02010800040101010101" pitchFamily="2" charset="-122"/>
              <a:ea typeface="华文隶书" panose="02010800040101010101" pitchFamily="2" charset="-122"/>
            </a:rPr>
            <a:t>社会责任</a:t>
          </a:r>
        </a:p>
      </dgm:t>
    </dgm:pt>
    <dgm:pt modelId="{5A3F1957-3ED5-4C37-A16D-69F5AC2C0E98}" type="parTrans" cxnId="{75D8A036-4460-4A7B-A7AA-02A069867BFF}">
      <dgm:prSet/>
      <dgm:spPr/>
      <dgm:t>
        <a:bodyPr/>
        <a:lstStyle/>
        <a:p>
          <a:endParaRPr lang="zh-CN" altLang="en-US"/>
        </a:p>
      </dgm:t>
    </dgm:pt>
    <dgm:pt modelId="{FE0011B0-7324-4D0D-9F64-0A3AAD364A68}" type="sibTrans" cxnId="{75D8A036-4460-4A7B-A7AA-02A069867BFF}">
      <dgm:prSet/>
      <dgm:spPr/>
      <dgm:t>
        <a:bodyPr/>
        <a:lstStyle/>
        <a:p>
          <a:endParaRPr lang="zh-CN" altLang="en-US"/>
        </a:p>
      </dgm:t>
    </dgm:pt>
    <dgm:pt modelId="{011D0CCB-3469-41BC-9FF1-470FBFE7B0D4}">
      <dgm:prSet phldrT="[文本]" custT="1"/>
      <dgm:spPr/>
      <dgm:t>
        <a:bodyPr/>
        <a:lstStyle/>
        <a:p>
          <a:r>
            <a:rPr lang="zh-CN" altLang="en-US" sz="1100" dirty="0">
              <a:latin typeface="华文隶书" panose="02010800040101010101" pitchFamily="2" charset="-122"/>
              <a:ea typeface="华文隶书" panose="02010800040101010101" pitchFamily="2" charset="-122"/>
            </a:rPr>
            <a:t>信息共享</a:t>
          </a:r>
        </a:p>
      </dgm:t>
    </dgm:pt>
    <dgm:pt modelId="{FF8C0208-C1CB-46AF-A6CE-92A5075D217D}" type="parTrans" cxnId="{1C9FDA58-06EB-431C-88A8-8B5655BCEF2B}">
      <dgm:prSet/>
      <dgm:spPr/>
      <dgm:t>
        <a:bodyPr/>
        <a:lstStyle/>
        <a:p>
          <a:endParaRPr lang="zh-CN" altLang="en-US"/>
        </a:p>
      </dgm:t>
    </dgm:pt>
    <dgm:pt modelId="{9CF90F22-99CE-4445-A817-F96141837A6C}" type="sibTrans" cxnId="{1C9FDA58-06EB-431C-88A8-8B5655BCEF2B}">
      <dgm:prSet/>
      <dgm:spPr/>
      <dgm:t>
        <a:bodyPr/>
        <a:lstStyle/>
        <a:p>
          <a:endParaRPr lang="zh-CN" altLang="en-US"/>
        </a:p>
      </dgm:t>
    </dgm:pt>
    <dgm:pt modelId="{C2388E43-EDD3-4454-B110-14AF734C31F2}">
      <dgm:prSet phldrT="[文本]" custT="1"/>
      <dgm:spPr/>
      <dgm:t>
        <a:bodyPr/>
        <a:lstStyle/>
        <a:p>
          <a:r>
            <a:rPr lang="zh-CN" altLang="en-US" sz="1100" dirty="0">
              <a:latin typeface="华文隶书" panose="02010800040101010101" pitchFamily="2" charset="-122"/>
              <a:ea typeface="华文隶书" panose="02010800040101010101" pitchFamily="2" charset="-122"/>
            </a:rPr>
            <a:t>军民融合</a:t>
          </a:r>
        </a:p>
      </dgm:t>
    </dgm:pt>
    <dgm:pt modelId="{AF06A881-3264-465D-A2D2-CD8B7715B1ED}" type="parTrans" cxnId="{1F56EFF3-78A4-4CEB-92DE-3786EA362CD3}">
      <dgm:prSet/>
      <dgm:spPr/>
      <dgm:t>
        <a:bodyPr/>
        <a:lstStyle/>
        <a:p>
          <a:endParaRPr lang="zh-CN" altLang="en-US"/>
        </a:p>
      </dgm:t>
    </dgm:pt>
    <dgm:pt modelId="{9B159461-2946-40A0-A856-FB038450EA68}" type="sibTrans" cxnId="{1F56EFF3-78A4-4CEB-92DE-3786EA362CD3}">
      <dgm:prSet/>
      <dgm:spPr/>
      <dgm:t>
        <a:bodyPr/>
        <a:lstStyle/>
        <a:p>
          <a:endParaRPr lang="zh-CN" altLang="en-US"/>
        </a:p>
      </dgm:t>
    </dgm:pt>
    <dgm:pt modelId="{E3DC52FA-727E-4188-A9BC-ED4A44C48A10}">
      <dgm:prSet phldrT="[文本]" custT="1"/>
      <dgm:spPr/>
      <dgm:t>
        <a:bodyPr/>
        <a:lstStyle/>
        <a:p>
          <a:r>
            <a:rPr lang="en-US" altLang="zh-CN" sz="1100" dirty="0"/>
            <a:t>CERT</a:t>
          </a:r>
          <a:endParaRPr lang="zh-CN" altLang="en-US" sz="1100" dirty="0"/>
        </a:p>
      </dgm:t>
    </dgm:pt>
    <dgm:pt modelId="{78758A93-7234-4347-A23C-4D27552B1357}" type="parTrans" cxnId="{D3045FFF-8BB4-4A1C-BD7A-8DA4116EEDB2}">
      <dgm:prSet/>
      <dgm:spPr/>
      <dgm:t>
        <a:bodyPr/>
        <a:lstStyle/>
        <a:p>
          <a:endParaRPr lang="zh-CN" altLang="en-US"/>
        </a:p>
      </dgm:t>
    </dgm:pt>
    <dgm:pt modelId="{0F9FCCB4-6347-4C0C-82D2-35F01347EB85}" type="sibTrans" cxnId="{D3045FFF-8BB4-4A1C-BD7A-8DA4116EEDB2}">
      <dgm:prSet/>
      <dgm:spPr/>
      <dgm:t>
        <a:bodyPr/>
        <a:lstStyle/>
        <a:p>
          <a:endParaRPr lang="zh-CN" altLang="en-US"/>
        </a:p>
      </dgm:t>
    </dgm:pt>
    <dgm:pt modelId="{3E8CF36C-B8E5-4C31-BED6-EC6967C57F57}">
      <dgm:prSet phldrT="[文本]" custT="1"/>
      <dgm:spPr/>
      <dgm:t>
        <a:bodyPr/>
        <a:lstStyle/>
        <a:p>
          <a:r>
            <a:rPr lang="zh-CN" altLang="en-US" sz="1200" dirty="0">
              <a:latin typeface="华文隶书" panose="02010800040101010101" pitchFamily="2" charset="-122"/>
              <a:ea typeface="华文隶书" panose="02010800040101010101" pitchFamily="2" charset="-122"/>
            </a:rPr>
            <a:t>产品</a:t>
          </a:r>
          <a:r>
            <a:rPr lang="en-US" altLang="zh-CN" sz="1200" dirty="0">
              <a:latin typeface="华文隶书" panose="02010800040101010101" pitchFamily="2" charset="-122"/>
              <a:ea typeface="华文隶书" panose="02010800040101010101" pitchFamily="2" charset="-122"/>
            </a:rPr>
            <a:t>/</a:t>
          </a:r>
          <a:r>
            <a:rPr lang="zh-CN" altLang="en-US" sz="1200" dirty="0">
              <a:latin typeface="华文隶书" panose="02010800040101010101" pitchFamily="2" charset="-122"/>
              <a:ea typeface="华文隶书" panose="02010800040101010101" pitchFamily="2" charset="-122"/>
            </a:rPr>
            <a:t>服务保障能力</a:t>
          </a:r>
        </a:p>
      </dgm:t>
    </dgm:pt>
    <dgm:pt modelId="{D56C0DCD-39E9-49C5-88CD-CE3A17314EE9}" type="parTrans" cxnId="{05B83537-C97D-4A18-AC1A-D37D18CB102C}">
      <dgm:prSet/>
      <dgm:spPr/>
      <dgm:t>
        <a:bodyPr/>
        <a:lstStyle/>
        <a:p>
          <a:endParaRPr lang="zh-CN" altLang="en-US"/>
        </a:p>
      </dgm:t>
    </dgm:pt>
    <dgm:pt modelId="{7CC3396B-08D2-4542-9DA2-DFFB299D0429}" type="sibTrans" cxnId="{05B83537-C97D-4A18-AC1A-D37D18CB102C}">
      <dgm:prSet/>
      <dgm:spPr/>
      <dgm:t>
        <a:bodyPr/>
        <a:lstStyle/>
        <a:p>
          <a:endParaRPr lang="zh-CN" altLang="en-US"/>
        </a:p>
      </dgm:t>
    </dgm:pt>
    <dgm:pt modelId="{4F22E568-2B55-4753-8637-07056CE1E15B}">
      <dgm:prSet phldrT="[文本]" custT="1"/>
      <dgm:spPr/>
      <dgm:t>
        <a:bodyPr/>
        <a:lstStyle/>
        <a:p>
          <a:r>
            <a:rPr lang="zh-CN" altLang="en-US" sz="1100" dirty="0">
              <a:latin typeface="华文隶书" panose="02010800040101010101" pitchFamily="2" charset="-122"/>
              <a:ea typeface="华文隶书" panose="02010800040101010101" pitchFamily="2" charset="-122"/>
            </a:rPr>
            <a:t>支持运营</a:t>
          </a:r>
        </a:p>
      </dgm:t>
    </dgm:pt>
    <dgm:pt modelId="{0240D05A-3A8C-4834-9315-A39C477DC496}" type="parTrans" cxnId="{52C3AD01-10FB-40B2-B82F-1223A1D3C2EB}">
      <dgm:prSet/>
      <dgm:spPr/>
      <dgm:t>
        <a:bodyPr/>
        <a:lstStyle/>
        <a:p>
          <a:endParaRPr lang="zh-CN" altLang="en-US"/>
        </a:p>
      </dgm:t>
    </dgm:pt>
    <dgm:pt modelId="{CCAA4DD1-21D4-4E7F-B633-E328CE886183}" type="sibTrans" cxnId="{52C3AD01-10FB-40B2-B82F-1223A1D3C2EB}">
      <dgm:prSet/>
      <dgm:spPr/>
      <dgm:t>
        <a:bodyPr/>
        <a:lstStyle/>
        <a:p>
          <a:endParaRPr lang="zh-CN" altLang="en-US"/>
        </a:p>
      </dgm:t>
    </dgm:pt>
    <dgm:pt modelId="{DC4B39B1-165B-44ED-B176-EF702BF0A50A}">
      <dgm:prSet phldrT="[文本]" custT="1"/>
      <dgm:spPr/>
      <dgm:t>
        <a:bodyPr/>
        <a:lstStyle/>
        <a:p>
          <a:r>
            <a:rPr lang="zh-CN" altLang="en-US" sz="1100" dirty="0">
              <a:latin typeface="华文隶书" panose="02010800040101010101" pitchFamily="2" charset="-122"/>
              <a:ea typeface="华文隶书" panose="02010800040101010101" pitchFamily="2" charset="-122"/>
            </a:rPr>
            <a:t>支持创新</a:t>
          </a:r>
        </a:p>
      </dgm:t>
    </dgm:pt>
    <dgm:pt modelId="{C256D618-A2E0-48B1-A50D-3A53B8F7150D}" type="parTrans" cxnId="{152D47B5-A8E3-46DE-B2D6-4BB06D65EDBA}">
      <dgm:prSet/>
      <dgm:spPr/>
      <dgm:t>
        <a:bodyPr/>
        <a:lstStyle/>
        <a:p>
          <a:endParaRPr lang="zh-CN" altLang="en-US"/>
        </a:p>
      </dgm:t>
    </dgm:pt>
    <dgm:pt modelId="{FCC13243-F827-4B2F-8FF9-B1B9018F2F52}" type="sibTrans" cxnId="{152D47B5-A8E3-46DE-B2D6-4BB06D65EDBA}">
      <dgm:prSet/>
      <dgm:spPr/>
      <dgm:t>
        <a:bodyPr/>
        <a:lstStyle/>
        <a:p>
          <a:endParaRPr lang="zh-CN" altLang="en-US"/>
        </a:p>
      </dgm:t>
    </dgm:pt>
    <dgm:pt modelId="{E350DFDB-54EF-4D72-802A-88F408EFCC2E}">
      <dgm:prSet phldrT="[文本]" custT="1"/>
      <dgm:spPr/>
      <dgm:t>
        <a:bodyPr/>
        <a:lstStyle/>
        <a:p>
          <a:r>
            <a:rPr lang="zh-CN" altLang="en-US" sz="1100" dirty="0">
              <a:latin typeface="华文隶书" panose="02010800040101010101" pitchFamily="2" charset="-122"/>
              <a:ea typeface="华文隶书" panose="02010800040101010101" pitchFamily="2" charset="-122"/>
            </a:rPr>
            <a:t>协助执法</a:t>
          </a:r>
        </a:p>
      </dgm:t>
    </dgm:pt>
    <dgm:pt modelId="{1E559102-C860-4BE9-B3C9-70E32B618EA9}" type="parTrans" cxnId="{19E0045B-3C4B-4327-89FA-02BD9018685D}">
      <dgm:prSet/>
      <dgm:spPr/>
      <dgm:t>
        <a:bodyPr/>
        <a:lstStyle/>
        <a:p>
          <a:endParaRPr lang="zh-CN" altLang="en-US"/>
        </a:p>
      </dgm:t>
    </dgm:pt>
    <dgm:pt modelId="{7AD14FC0-3AA7-46D6-A68D-9E06425434B4}" type="sibTrans" cxnId="{19E0045B-3C4B-4327-89FA-02BD9018685D}">
      <dgm:prSet/>
      <dgm:spPr/>
      <dgm:t>
        <a:bodyPr/>
        <a:lstStyle/>
        <a:p>
          <a:endParaRPr lang="zh-CN" altLang="en-US"/>
        </a:p>
      </dgm:t>
    </dgm:pt>
    <dgm:pt modelId="{978B05ED-5424-4271-AFD9-56E68D844409}" type="pres">
      <dgm:prSet presAssocID="{26665654-0B70-419E-A72D-D38A0A777FBD}" presName="diagram" presStyleCnt="0">
        <dgm:presLayoutVars>
          <dgm:chPref val="1"/>
          <dgm:dir/>
          <dgm:animOne val="branch"/>
          <dgm:animLvl val="lvl"/>
          <dgm:resizeHandles/>
        </dgm:presLayoutVars>
      </dgm:prSet>
      <dgm:spPr/>
      <dgm:t>
        <a:bodyPr/>
        <a:lstStyle/>
        <a:p>
          <a:endParaRPr lang="zh-CN" altLang="en-US"/>
        </a:p>
      </dgm:t>
    </dgm:pt>
    <dgm:pt modelId="{E643F116-EE1C-4B36-9B36-FF60F550C0AC}" type="pres">
      <dgm:prSet presAssocID="{C21BC71B-1AE8-47C6-89B4-5B596C977511}" presName="root" presStyleCnt="0"/>
      <dgm:spPr/>
    </dgm:pt>
    <dgm:pt modelId="{BE8B26DA-7550-4AC9-A3EA-9652BB58D603}" type="pres">
      <dgm:prSet presAssocID="{C21BC71B-1AE8-47C6-89B4-5B596C977511}" presName="rootComposite" presStyleCnt="0"/>
      <dgm:spPr/>
    </dgm:pt>
    <dgm:pt modelId="{A759BEAC-A5ED-449B-AD26-00EB4334FF29}" type="pres">
      <dgm:prSet presAssocID="{C21BC71B-1AE8-47C6-89B4-5B596C977511}" presName="rootText" presStyleLbl="node1" presStyleIdx="0" presStyleCnt="5" custScaleX="256704" custScaleY="183407"/>
      <dgm:spPr/>
      <dgm:t>
        <a:bodyPr/>
        <a:lstStyle/>
        <a:p>
          <a:endParaRPr lang="zh-CN" altLang="en-US"/>
        </a:p>
      </dgm:t>
    </dgm:pt>
    <dgm:pt modelId="{D01635F5-41C9-4CDA-BAFB-284A375B84D6}" type="pres">
      <dgm:prSet presAssocID="{C21BC71B-1AE8-47C6-89B4-5B596C977511}" presName="rootConnector" presStyleLbl="node1" presStyleIdx="0" presStyleCnt="5"/>
      <dgm:spPr/>
      <dgm:t>
        <a:bodyPr/>
        <a:lstStyle/>
        <a:p>
          <a:endParaRPr lang="zh-CN" altLang="en-US"/>
        </a:p>
      </dgm:t>
    </dgm:pt>
    <dgm:pt modelId="{1D95494E-263F-4A26-8637-0D0BC3496C73}" type="pres">
      <dgm:prSet presAssocID="{C21BC71B-1AE8-47C6-89B4-5B596C977511}" presName="childShape" presStyleCnt="0"/>
      <dgm:spPr/>
    </dgm:pt>
    <dgm:pt modelId="{746A16E0-E42B-4F00-B6D3-B16ACE635A49}" type="pres">
      <dgm:prSet presAssocID="{E599533F-6069-498A-A5CF-9D196CC9375C}" presName="Name13" presStyleLbl="parChTrans1D2" presStyleIdx="0" presStyleCnt="15"/>
      <dgm:spPr/>
      <dgm:t>
        <a:bodyPr/>
        <a:lstStyle/>
        <a:p>
          <a:endParaRPr lang="zh-CN" altLang="en-US"/>
        </a:p>
      </dgm:t>
    </dgm:pt>
    <dgm:pt modelId="{5EBD5DCF-3EC6-43B0-8067-4FFEEE9046F2}" type="pres">
      <dgm:prSet presAssocID="{55841400-2F73-49C3-98B2-066EA332BF96}" presName="childText" presStyleLbl="bgAcc1" presStyleIdx="0" presStyleCnt="15" custScaleX="218979" custScaleY="175183">
        <dgm:presLayoutVars>
          <dgm:bulletEnabled val="1"/>
        </dgm:presLayoutVars>
      </dgm:prSet>
      <dgm:spPr/>
      <dgm:t>
        <a:bodyPr/>
        <a:lstStyle/>
        <a:p>
          <a:endParaRPr lang="zh-CN" altLang="en-US"/>
        </a:p>
      </dgm:t>
    </dgm:pt>
    <dgm:pt modelId="{8FD143FC-9DC6-400F-AD31-1FFBDB2C4E26}" type="pres">
      <dgm:prSet presAssocID="{79989A36-45A9-46E1-A814-B3597B1CD585}" presName="Name13" presStyleLbl="parChTrans1D2" presStyleIdx="1" presStyleCnt="15"/>
      <dgm:spPr/>
      <dgm:t>
        <a:bodyPr/>
        <a:lstStyle/>
        <a:p>
          <a:endParaRPr lang="zh-CN" altLang="en-US"/>
        </a:p>
      </dgm:t>
    </dgm:pt>
    <dgm:pt modelId="{8B0CDC0A-AB3A-4587-A4D1-85671816C003}" type="pres">
      <dgm:prSet presAssocID="{AEEB6B13-2369-4531-A0BE-D28B9CEAA1E4}" presName="childText" presStyleLbl="bgAcc1" presStyleIdx="1" presStyleCnt="15" custScaleX="218979" custScaleY="175183">
        <dgm:presLayoutVars>
          <dgm:bulletEnabled val="1"/>
        </dgm:presLayoutVars>
      </dgm:prSet>
      <dgm:spPr/>
      <dgm:t>
        <a:bodyPr/>
        <a:lstStyle/>
        <a:p>
          <a:endParaRPr lang="zh-CN" altLang="en-US"/>
        </a:p>
      </dgm:t>
    </dgm:pt>
    <dgm:pt modelId="{737E1052-81CD-4F4B-B5BE-193D319F12EE}" type="pres">
      <dgm:prSet presAssocID="{DF428B21-BD80-4E9C-BE28-CEE7C16C91E8}" presName="Name13" presStyleLbl="parChTrans1D2" presStyleIdx="2" presStyleCnt="15"/>
      <dgm:spPr/>
      <dgm:t>
        <a:bodyPr/>
        <a:lstStyle/>
        <a:p>
          <a:endParaRPr lang="zh-CN" altLang="en-US"/>
        </a:p>
      </dgm:t>
    </dgm:pt>
    <dgm:pt modelId="{489689DE-015B-4677-B7D9-D59A73B1967E}" type="pres">
      <dgm:prSet presAssocID="{400E80B9-B01F-4C1B-BD4C-0B56BB34C65C}" presName="childText" presStyleLbl="bgAcc1" presStyleIdx="2" presStyleCnt="15" custScaleX="218979" custScaleY="175183">
        <dgm:presLayoutVars>
          <dgm:bulletEnabled val="1"/>
        </dgm:presLayoutVars>
      </dgm:prSet>
      <dgm:spPr/>
      <dgm:t>
        <a:bodyPr/>
        <a:lstStyle/>
        <a:p>
          <a:endParaRPr lang="zh-CN" altLang="en-US"/>
        </a:p>
      </dgm:t>
    </dgm:pt>
    <dgm:pt modelId="{027B4534-E2C8-44DA-8667-21A6F2E5D400}" type="pres">
      <dgm:prSet presAssocID="{E6CF6E36-F8C1-400B-9704-17361F20ED08}" presName="Name13" presStyleLbl="parChTrans1D2" presStyleIdx="3" presStyleCnt="15"/>
      <dgm:spPr/>
      <dgm:t>
        <a:bodyPr/>
        <a:lstStyle/>
        <a:p>
          <a:endParaRPr lang="zh-CN" altLang="en-US"/>
        </a:p>
      </dgm:t>
    </dgm:pt>
    <dgm:pt modelId="{087A2814-6355-4A36-8951-A8D65D0D8691}" type="pres">
      <dgm:prSet presAssocID="{A52996E5-0911-4534-8470-A0DA181DEA8E}" presName="childText" presStyleLbl="bgAcc1" presStyleIdx="3" presStyleCnt="15" custScaleX="218979" custScaleY="175183">
        <dgm:presLayoutVars>
          <dgm:bulletEnabled val="1"/>
        </dgm:presLayoutVars>
      </dgm:prSet>
      <dgm:spPr/>
      <dgm:t>
        <a:bodyPr/>
        <a:lstStyle/>
        <a:p>
          <a:endParaRPr lang="zh-CN" altLang="en-US"/>
        </a:p>
      </dgm:t>
    </dgm:pt>
    <dgm:pt modelId="{F393F8FA-DD69-42DA-AA39-BE19EB415209}" type="pres">
      <dgm:prSet presAssocID="{A8286091-F96C-4F04-A310-419BBAF2BFB6}" presName="root" presStyleCnt="0"/>
      <dgm:spPr/>
    </dgm:pt>
    <dgm:pt modelId="{80419787-345B-4CB6-8FA5-AEC6A39477E9}" type="pres">
      <dgm:prSet presAssocID="{A8286091-F96C-4F04-A310-419BBAF2BFB6}" presName="rootComposite" presStyleCnt="0"/>
      <dgm:spPr/>
    </dgm:pt>
    <dgm:pt modelId="{AE9799EE-DB65-4127-9B70-E07E80499EC2}" type="pres">
      <dgm:prSet presAssocID="{A8286091-F96C-4F04-A310-419BBAF2BFB6}" presName="rootText" presStyleLbl="node1" presStyleIdx="1" presStyleCnt="5" custScaleX="256704" custScaleY="183407"/>
      <dgm:spPr/>
      <dgm:t>
        <a:bodyPr/>
        <a:lstStyle/>
        <a:p>
          <a:endParaRPr lang="zh-CN" altLang="en-US"/>
        </a:p>
      </dgm:t>
    </dgm:pt>
    <dgm:pt modelId="{141B413F-4425-4B48-A2DA-C4DDD1B46C87}" type="pres">
      <dgm:prSet presAssocID="{A8286091-F96C-4F04-A310-419BBAF2BFB6}" presName="rootConnector" presStyleLbl="node1" presStyleIdx="1" presStyleCnt="5"/>
      <dgm:spPr/>
      <dgm:t>
        <a:bodyPr/>
        <a:lstStyle/>
        <a:p>
          <a:endParaRPr lang="zh-CN" altLang="en-US"/>
        </a:p>
      </dgm:t>
    </dgm:pt>
    <dgm:pt modelId="{97CB21FE-E0CB-44B3-ADAC-F14226F244DD}" type="pres">
      <dgm:prSet presAssocID="{A8286091-F96C-4F04-A310-419BBAF2BFB6}" presName="childShape" presStyleCnt="0"/>
      <dgm:spPr/>
    </dgm:pt>
    <dgm:pt modelId="{A1BC8816-7073-4583-AEA2-2476195C5D53}" type="pres">
      <dgm:prSet presAssocID="{FA1C0FB1-2AD8-4E91-874C-F6576C2783A3}" presName="Name13" presStyleLbl="parChTrans1D2" presStyleIdx="4" presStyleCnt="15"/>
      <dgm:spPr/>
      <dgm:t>
        <a:bodyPr/>
        <a:lstStyle/>
        <a:p>
          <a:endParaRPr lang="zh-CN" altLang="en-US"/>
        </a:p>
      </dgm:t>
    </dgm:pt>
    <dgm:pt modelId="{4AA72F5A-5FC7-427B-98BB-93A2BEFECFBF}" type="pres">
      <dgm:prSet presAssocID="{B0148C88-9C30-4010-BEA9-EFBE809DF947}" presName="childText" presStyleLbl="bgAcc1" presStyleIdx="4" presStyleCnt="15" custScaleX="218978" custScaleY="175183">
        <dgm:presLayoutVars>
          <dgm:bulletEnabled val="1"/>
        </dgm:presLayoutVars>
      </dgm:prSet>
      <dgm:spPr/>
      <dgm:t>
        <a:bodyPr/>
        <a:lstStyle/>
        <a:p>
          <a:endParaRPr lang="zh-CN" altLang="en-US"/>
        </a:p>
      </dgm:t>
    </dgm:pt>
    <dgm:pt modelId="{DC76E78E-0BCC-46BF-8923-14D931139708}" type="pres">
      <dgm:prSet presAssocID="{2C132D3A-8CAB-4FE9-A04B-3010CA37BA95}" presName="root" presStyleCnt="0"/>
      <dgm:spPr/>
    </dgm:pt>
    <dgm:pt modelId="{CB26477B-AE8D-46C4-AE4F-15E94265C970}" type="pres">
      <dgm:prSet presAssocID="{2C132D3A-8CAB-4FE9-A04B-3010CA37BA95}" presName="rootComposite" presStyleCnt="0"/>
      <dgm:spPr/>
    </dgm:pt>
    <dgm:pt modelId="{E59E29E7-B63D-47A5-8B02-05C9C4DDCFDC}" type="pres">
      <dgm:prSet presAssocID="{2C132D3A-8CAB-4FE9-A04B-3010CA37BA95}" presName="rootText" presStyleLbl="node1" presStyleIdx="2" presStyleCnt="5" custScaleX="256704" custScaleY="183407"/>
      <dgm:spPr/>
      <dgm:t>
        <a:bodyPr/>
        <a:lstStyle/>
        <a:p>
          <a:endParaRPr lang="zh-CN" altLang="en-US"/>
        </a:p>
      </dgm:t>
    </dgm:pt>
    <dgm:pt modelId="{9A3CD845-01A2-428D-B498-C9575D438EA4}" type="pres">
      <dgm:prSet presAssocID="{2C132D3A-8CAB-4FE9-A04B-3010CA37BA95}" presName="rootConnector" presStyleLbl="node1" presStyleIdx="2" presStyleCnt="5"/>
      <dgm:spPr/>
      <dgm:t>
        <a:bodyPr/>
        <a:lstStyle/>
        <a:p>
          <a:endParaRPr lang="zh-CN" altLang="en-US"/>
        </a:p>
      </dgm:t>
    </dgm:pt>
    <dgm:pt modelId="{28EF66F2-A5AB-471A-B5CD-80A926FCB8AD}" type="pres">
      <dgm:prSet presAssocID="{2C132D3A-8CAB-4FE9-A04B-3010CA37BA95}" presName="childShape" presStyleCnt="0"/>
      <dgm:spPr/>
    </dgm:pt>
    <dgm:pt modelId="{E2C580D7-C378-4FAB-81AF-6AD74AF0E9C7}" type="pres">
      <dgm:prSet presAssocID="{9E0F7536-425B-47D2-82C3-59EA9414968B}" presName="Name13" presStyleLbl="parChTrans1D2" presStyleIdx="5" presStyleCnt="15"/>
      <dgm:spPr/>
      <dgm:t>
        <a:bodyPr/>
        <a:lstStyle/>
        <a:p>
          <a:endParaRPr lang="zh-CN" altLang="en-US"/>
        </a:p>
      </dgm:t>
    </dgm:pt>
    <dgm:pt modelId="{05C8E565-C9AF-4B4C-8EAC-79732D98B577}" type="pres">
      <dgm:prSet presAssocID="{8FE310A5-68D4-4083-8780-6E3E54A77FC3}" presName="childText" presStyleLbl="bgAcc1" presStyleIdx="5" presStyleCnt="15" custScaleX="218979" custScaleY="175183">
        <dgm:presLayoutVars>
          <dgm:bulletEnabled val="1"/>
        </dgm:presLayoutVars>
      </dgm:prSet>
      <dgm:spPr/>
      <dgm:t>
        <a:bodyPr/>
        <a:lstStyle/>
        <a:p>
          <a:endParaRPr lang="zh-CN" altLang="en-US"/>
        </a:p>
      </dgm:t>
    </dgm:pt>
    <dgm:pt modelId="{48349814-811A-4AE9-BEDA-74F2C24CCB8E}" type="pres">
      <dgm:prSet presAssocID="{DC66D359-8526-4E6F-B07A-0BBD6883962F}" presName="Name13" presStyleLbl="parChTrans1D2" presStyleIdx="6" presStyleCnt="15"/>
      <dgm:spPr/>
      <dgm:t>
        <a:bodyPr/>
        <a:lstStyle/>
        <a:p>
          <a:endParaRPr lang="zh-CN" altLang="en-US"/>
        </a:p>
      </dgm:t>
    </dgm:pt>
    <dgm:pt modelId="{EC764F99-A52E-40C2-80B2-7E5906292AA7}" type="pres">
      <dgm:prSet presAssocID="{85FD724C-A7AF-455D-A09F-2B425FD27463}" presName="childText" presStyleLbl="bgAcc1" presStyleIdx="6" presStyleCnt="15" custScaleX="218979" custScaleY="175183">
        <dgm:presLayoutVars>
          <dgm:bulletEnabled val="1"/>
        </dgm:presLayoutVars>
      </dgm:prSet>
      <dgm:spPr/>
      <dgm:t>
        <a:bodyPr/>
        <a:lstStyle/>
        <a:p>
          <a:endParaRPr lang="zh-CN" altLang="en-US"/>
        </a:p>
      </dgm:t>
    </dgm:pt>
    <dgm:pt modelId="{6F12304F-B89F-4148-BFD9-B5B022AB697A}" type="pres">
      <dgm:prSet presAssocID="{4B4FB1DB-9405-4D11-B9AE-BEF71C76FC63}" presName="Name13" presStyleLbl="parChTrans1D2" presStyleIdx="7" presStyleCnt="15"/>
      <dgm:spPr/>
      <dgm:t>
        <a:bodyPr/>
        <a:lstStyle/>
        <a:p>
          <a:endParaRPr lang="zh-CN" altLang="en-US"/>
        </a:p>
      </dgm:t>
    </dgm:pt>
    <dgm:pt modelId="{148932D5-0A2C-42DA-8002-E6E9CB4AD645}" type="pres">
      <dgm:prSet presAssocID="{C5AB7A0B-98BC-4A48-8881-543C40DA34BA}" presName="childText" presStyleLbl="bgAcc1" presStyleIdx="7" presStyleCnt="15" custScaleX="218979" custScaleY="175183">
        <dgm:presLayoutVars>
          <dgm:bulletEnabled val="1"/>
        </dgm:presLayoutVars>
      </dgm:prSet>
      <dgm:spPr/>
      <dgm:t>
        <a:bodyPr/>
        <a:lstStyle/>
        <a:p>
          <a:endParaRPr lang="zh-CN" altLang="en-US"/>
        </a:p>
      </dgm:t>
    </dgm:pt>
    <dgm:pt modelId="{246CFA27-564E-4968-BD52-85AB7B106937}" type="pres">
      <dgm:prSet presAssocID="{5A3F1957-3ED5-4C37-A16D-69F5AC2C0E98}" presName="Name13" presStyleLbl="parChTrans1D2" presStyleIdx="8" presStyleCnt="15"/>
      <dgm:spPr/>
      <dgm:t>
        <a:bodyPr/>
        <a:lstStyle/>
        <a:p>
          <a:endParaRPr lang="zh-CN" altLang="en-US"/>
        </a:p>
      </dgm:t>
    </dgm:pt>
    <dgm:pt modelId="{DC43C2E9-08A7-463A-8E4A-51192CF8498E}" type="pres">
      <dgm:prSet presAssocID="{DE89A43B-C5C7-4AD4-AEAC-C56AA2AD5E7E}" presName="childText" presStyleLbl="bgAcc1" presStyleIdx="8" presStyleCnt="15" custScaleX="218979" custScaleY="175183">
        <dgm:presLayoutVars>
          <dgm:bulletEnabled val="1"/>
        </dgm:presLayoutVars>
      </dgm:prSet>
      <dgm:spPr/>
      <dgm:t>
        <a:bodyPr/>
        <a:lstStyle/>
        <a:p>
          <a:endParaRPr lang="zh-CN" altLang="en-US"/>
        </a:p>
      </dgm:t>
    </dgm:pt>
    <dgm:pt modelId="{C6617AE9-192E-43C0-8CB8-9C440AD9D37F}" type="pres">
      <dgm:prSet presAssocID="{3E8CF36C-B8E5-4C31-BED6-EC6967C57F57}" presName="root" presStyleCnt="0"/>
      <dgm:spPr/>
    </dgm:pt>
    <dgm:pt modelId="{C09305AF-76BA-4446-BA39-93B35EA0770F}" type="pres">
      <dgm:prSet presAssocID="{3E8CF36C-B8E5-4C31-BED6-EC6967C57F57}" presName="rootComposite" presStyleCnt="0"/>
      <dgm:spPr/>
    </dgm:pt>
    <dgm:pt modelId="{B423D177-17AB-43FC-94D8-9F2B5D2FBFC2}" type="pres">
      <dgm:prSet presAssocID="{3E8CF36C-B8E5-4C31-BED6-EC6967C57F57}" presName="rootText" presStyleLbl="node1" presStyleIdx="3" presStyleCnt="5" custScaleX="256704" custScaleY="183407"/>
      <dgm:spPr/>
      <dgm:t>
        <a:bodyPr/>
        <a:lstStyle/>
        <a:p>
          <a:endParaRPr lang="zh-CN" altLang="en-US"/>
        </a:p>
      </dgm:t>
    </dgm:pt>
    <dgm:pt modelId="{10970595-C62C-49C5-B45D-D7412F441C52}" type="pres">
      <dgm:prSet presAssocID="{3E8CF36C-B8E5-4C31-BED6-EC6967C57F57}" presName="rootConnector" presStyleLbl="node1" presStyleIdx="3" presStyleCnt="5"/>
      <dgm:spPr/>
      <dgm:t>
        <a:bodyPr/>
        <a:lstStyle/>
        <a:p>
          <a:endParaRPr lang="zh-CN" altLang="en-US"/>
        </a:p>
      </dgm:t>
    </dgm:pt>
    <dgm:pt modelId="{7680A8FF-5BE5-4200-9ACC-170773554AE3}" type="pres">
      <dgm:prSet presAssocID="{3E8CF36C-B8E5-4C31-BED6-EC6967C57F57}" presName="childShape" presStyleCnt="0"/>
      <dgm:spPr/>
    </dgm:pt>
    <dgm:pt modelId="{9BE3388C-6EF8-4966-83B6-2F26117DBA05}" type="pres">
      <dgm:prSet presAssocID="{0240D05A-3A8C-4834-9315-A39C477DC496}" presName="Name13" presStyleLbl="parChTrans1D2" presStyleIdx="9" presStyleCnt="15"/>
      <dgm:spPr/>
      <dgm:t>
        <a:bodyPr/>
        <a:lstStyle/>
        <a:p>
          <a:endParaRPr lang="zh-CN" altLang="en-US"/>
        </a:p>
      </dgm:t>
    </dgm:pt>
    <dgm:pt modelId="{FA77C1FA-291E-40AF-8820-CB41BB3B1BAF}" type="pres">
      <dgm:prSet presAssocID="{4F22E568-2B55-4753-8637-07056CE1E15B}" presName="childText" presStyleLbl="bgAcc1" presStyleIdx="9" presStyleCnt="15" custScaleX="218979" custScaleY="175183">
        <dgm:presLayoutVars>
          <dgm:bulletEnabled val="1"/>
        </dgm:presLayoutVars>
      </dgm:prSet>
      <dgm:spPr/>
      <dgm:t>
        <a:bodyPr/>
        <a:lstStyle/>
        <a:p>
          <a:endParaRPr lang="zh-CN" altLang="en-US"/>
        </a:p>
      </dgm:t>
    </dgm:pt>
    <dgm:pt modelId="{5DA5EF87-982F-4165-816B-EC4403E9CDE1}" type="pres">
      <dgm:prSet presAssocID="{C256D618-A2E0-48B1-A50D-3A53B8F7150D}" presName="Name13" presStyleLbl="parChTrans1D2" presStyleIdx="10" presStyleCnt="15"/>
      <dgm:spPr/>
      <dgm:t>
        <a:bodyPr/>
        <a:lstStyle/>
        <a:p>
          <a:endParaRPr lang="zh-CN" altLang="en-US"/>
        </a:p>
      </dgm:t>
    </dgm:pt>
    <dgm:pt modelId="{B207D37C-E6A6-47A7-A909-72DC0A5AAC8F}" type="pres">
      <dgm:prSet presAssocID="{DC4B39B1-165B-44ED-B176-EF702BF0A50A}" presName="childText" presStyleLbl="bgAcc1" presStyleIdx="10" presStyleCnt="15" custScaleX="218979" custScaleY="175183">
        <dgm:presLayoutVars>
          <dgm:bulletEnabled val="1"/>
        </dgm:presLayoutVars>
      </dgm:prSet>
      <dgm:spPr/>
      <dgm:t>
        <a:bodyPr/>
        <a:lstStyle/>
        <a:p>
          <a:endParaRPr lang="zh-CN" altLang="en-US"/>
        </a:p>
      </dgm:t>
    </dgm:pt>
    <dgm:pt modelId="{E111E056-4BAD-4343-9159-3479338A8B97}" type="pres">
      <dgm:prSet presAssocID="{1E559102-C860-4BE9-B3C9-70E32B618EA9}" presName="Name13" presStyleLbl="parChTrans1D2" presStyleIdx="11" presStyleCnt="15"/>
      <dgm:spPr/>
      <dgm:t>
        <a:bodyPr/>
        <a:lstStyle/>
        <a:p>
          <a:endParaRPr lang="zh-CN" altLang="en-US"/>
        </a:p>
      </dgm:t>
    </dgm:pt>
    <dgm:pt modelId="{79F7D4A6-BE04-41EE-9221-4F5E5952CEDB}" type="pres">
      <dgm:prSet presAssocID="{E350DFDB-54EF-4D72-802A-88F408EFCC2E}" presName="childText" presStyleLbl="bgAcc1" presStyleIdx="11" presStyleCnt="15" custScaleX="218979" custScaleY="175183">
        <dgm:presLayoutVars>
          <dgm:bulletEnabled val="1"/>
        </dgm:presLayoutVars>
      </dgm:prSet>
      <dgm:spPr/>
      <dgm:t>
        <a:bodyPr/>
        <a:lstStyle/>
        <a:p>
          <a:endParaRPr lang="zh-CN" altLang="en-US"/>
        </a:p>
      </dgm:t>
    </dgm:pt>
    <dgm:pt modelId="{BF62347F-DCB6-407D-9F3D-D3FD59851A8B}" type="pres">
      <dgm:prSet presAssocID="{E9C3BAB2-1D72-49FB-A4AA-50753204AD63}" presName="root" presStyleCnt="0"/>
      <dgm:spPr/>
    </dgm:pt>
    <dgm:pt modelId="{385B2415-903D-47C8-AE84-4B3478339964}" type="pres">
      <dgm:prSet presAssocID="{E9C3BAB2-1D72-49FB-A4AA-50753204AD63}" presName="rootComposite" presStyleCnt="0"/>
      <dgm:spPr/>
    </dgm:pt>
    <dgm:pt modelId="{582BA0AD-2783-471A-8B02-C5C9E41E0124}" type="pres">
      <dgm:prSet presAssocID="{E9C3BAB2-1D72-49FB-A4AA-50753204AD63}" presName="rootText" presStyleLbl="node1" presStyleIdx="4" presStyleCnt="5" custScaleX="256704" custScaleY="183407"/>
      <dgm:spPr/>
      <dgm:t>
        <a:bodyPr/>
        <a:lstStyle/>
        <a:p>
          <a:endParaRPr lang="zh-CN" altLang="en-US"/>
        </a:p>
      </dgm:t>
    </dgm:pt>
    <dgm:pt modelId="{C64D74CC-5E6A-43FB-A006-9AF171FF66A4}" type="pres">
      <dgm:prSet presAssocID="{E9C3BAB2-1D72-49FB-A4AA-50753204AD63}" presName="rootConnector" presStyleLbl="node1" presStyleIdx="4" presStyleCnt="5"/>
      <dgm:spPr/>
      <dgm:t>
        <a:bodyPr/>
        <a:lstStyle/>
        <a:p>
          <a:endParaRPr lang="zh-CN" altLang="en-US"/>
        </a:p>
      </dgm:t>
    </dgm:pt>
    <dgm:pt modelId="{A0399AF4-1DE0-418E-A420-2D53533BFB3F}" type="pres">
      <dgm:prSet presAssocID="{E9C3BAB2-1D72-49FB-A4AA-50753204AD63}" presName="childShape" presStyleCnt="0"/>
      <dgm:spPr/>
    </dgm:pt>
    <dgm:pt modelId="{02C43F44-9E98-4D55-A221-48E8E25140B5}" type="pres">
      <dgm:prSet presAssocID="{FF8C0208-C1CB-46AF-A6CE-92A5075D217D}" presName="Name13" presStyleLbl="parChTrans1D2" presStyleIdx="12" presStyleCnt="15"/>
      <dgm:spPr/>
      <dgm:t>
        <a:bodyPr/>
        <a:lstStyle/>
        <a:p>
          <a:endParaRPr lang="zh-CN" altLang="en-US"/>
        </a:p>
      </dgm:t>
    </dgm:pt>
    <dgm:pt modelId="{4211E951-996E-4C57-B1B1-28290B166932}" type="pres">
      <dgm:prSet presAssocID="{011D0CCB-3469-41BC-9FF1-470FBFE7B0D4}" presName="childText" presStyleLbl="bgAcc1" presStyleIdx="12" presStyleCnt="15" custScaleX="218979" custScaleY="175183">
        <dgm:presLayoutVars>
          <dgm:bulletEnabled val="1"/>
        </dgm:presLayoutVars>
      </dgm:prSet>
      <dgm:spPr/>
      <dgm:t>
        <a:bodyPr/>
        <a:lstStyle/>
        <a:p>
          <a:endParaRPr lang="zh-CN" altLang="en-US"/>
        </a:p>
      </dgm:t>
    </dgm:pt>
    <dgm:pt modelId="{879F3B6F-7ED2-4CE0-961A-A10A6B819B24}" type="pres">
      <dgm:prSet presAssocID="{AF06A881-3264-465D-A2D2-CD8B7715B1ED}" presName="Name13" presStyleLbl="parChTrans1D2" presStyleIdx="13" presStyleCnt="15"/>
      <dgm:spPr/>
      <dgm:t>
        <a:bodyPr/>
        <a:lstStyle/>
        <a:p>
          <a:endParaRPr lang="zh-CN" altLang="en-US"/>
        </a:p>
      </dgm:t>
    </dgm:pt>
    <dgm:pt modelId="{1C6426F1-9016-432B-8152-CC54AC2F6A5A}" type="pres">
      <dgm:prSet presAssocID="{C2388E43-EDD3-4454-B110-14AF734C31F2}" presName="childText" presStyleLbl="bgAcc1" presStyleIdx="13" presStyleCnt="15" custScaleX="218979" custScaleY="175183">
        <dgm:presLayoutVars>
          <dgm:bulletEnabled val="1"/>
        </dgm:presLayoutVars>
      </dgm:prSet>
      <dgm:spPr/>
      <dgm:t>
        <a:bodyPr/>
        <a:lstStyle/>
        <a:p>
          <a:endParaRPr lang="zh-CN" altLang="en-US"/>
        </a:p>
      </dgm:t>
    </dgm:pt>
    <dgm:pt modelId="{764EE776-A9B9-45E4-99F0-876B0D6E420D}" type="pres">
      <dgm:prSet presAssocID="{78758A93-7234-4347-A23C-4D27552B1357}" presName="Name13" presStyleLbl="parChTrans1D2" presStyleIdx="14" presStyleCnt="15"/>
      <dgm:spPr/>
      <dgm:t>
        <a:bodyPr/>
        <a:lstStyle/>
        <a:p>
          <a:endParaRPr lang="zh-CN" altLang="en-US"/>
        </a:p>
      </dgm:t>
    </dgm:pt>
    <dgm:pt modelId="{8083ED2D-9E99-41F8-BACC-A4BA9495040E}" type="pres">
      <dgm:prSet presAssocID="{E3DC52FA-727E-4188-A9BC-ED4A44C48A10}" presName="childText" presStyleLbl="bgAcc1" presStyleIdx="14" presStyleCnt="15" custScaleX="218979" custScaleY="175183">
        <dgm:presLayoutVars>
          <dgm:bulletEnabled val="1"/>
        </dgm:presLayoutVars>
      </dgm:prSet>
      <dgm:spPr/>
      <dgm:t>
        <a:bodyPr/>
        <a:lstStyle/>
        <a:p>
          <a:endParaRPr lang="zh-CN" altLang="en-US"/>
        </a:p>
      </dgm:t>
    </dgm:pt>
  </dgm:ptLst>
  <dgm:cxnLst>
    <dgm:cxn modelId="{BC212247-0A41-428A-8EEA-656AF610E7F5}" type="presOf" srcId="{C21BC71B-1AE8-47C6-89B4-5B596C977511}" destId="{D01635F5-41C9-4CDA-BAFB-284A375B84D6}" srcOrd="1" destOrd="0" presId="urn:microsoft.com/office/officeart/2005/8/layout/hierarchy3"/>
    <dgm:cxn modelId="{38E148A4-25CA-43CE-A631-EC3524E99B0C}" type="presOf" srcId="{B0148C88-9C30-4010-BEA9-EFBE809DF947}" destId="{4AA72F5A-5FC7-427B-98BB-93A2BEFECFBF}" srcOrd="0" destOrd="0" presId="urn:microsoft.com/office/officeart/2005/8/layout/hierarchy3"/>
    <dgm:cxn modelId="{1F56EFF3-78A4-4CEB-92DE-3786EA362CD3}" srcId="{E9C3BAB2-1D72-49FB-A4AA-50753204AD63}" destId="{C2388E43-EDD3-4454-B110-14AF734C31F2}" srcOrd="1" destOrd="0" parTransId="{AF06A881-3264-465D-A2D2-CD8B7715B1ED}" sibTransId="{9B159461-2946-40A0-A856-FB038450EA68}"/>
    <dgm:cxn modelId="{A57664E4-1B97-41D2-AD2D-AC45DC5EBF22}" srcId="{26665654-0B70-419E-A72D-D38A0A777FBD}" destId="{2C132D3A-8CAB-4FE9-A04B-3010CA37BA95}" srcOrd="2" destOrd="0" parTransId="{1DF8A038-C237-4636-9157-A49ED047BC39}" sibTransId="{49A6EE96-5B4C-4BF6-8644-699FA4A3FEB8}"/>
    <dgm:cxn modelId="{1AE3D3B6-84DB-423E-9010-A6F5E1709E4F}" type="presOf" srcId="{E3DC52FA-727E-4188-A9BC-ED4A44C48A10}" destId="{8083ED2D-9E99-41F8-BACC-A4BA9495040E}" srcOrd="0" destOrd="0" presId="urn:microsoft.com/office/officeart/2005/8/layout/hierarchy3"/>
    <dgm:cxn modelId="{094C0F17-AF31-4E45-9A0F-B0FDBD9CF7A7}" type="presOf" srcId="{E350DFDB-54EF-4D72-802A-88F408EFCC2E}" destId="{79F7D4A6-BE04-41EE-9221-4F5E5952CEDB}" srcOrd="0" destOrd="0" presId="urn:microsoft.com/office/officeart/2005/8/layout/hierarchy3"/>
    <dgm:cxn modelId="{CCC7CF7D-D35E-4D6E-B051-E3031AF99959}" type="presOf" srcId="{9E0F7536-425B-47D2-82C3-59EA9414968B}" destId="{E2C580D7-C378-4FAB-81AF-6AD74AF0E9C7}" srcOrd="0" destOrd="0" presId="urn:microsoft.com/office/officeart/2005/8/layout/hierarchy3"/>
    <dgm:cxn modelId="{88D08313-CCB3-43C0-A535-FE5376C45BC0}" type="presOf" srcId="{DE89A43B-C5C7-4AD4-AEAC-C56AA2AD5E7E}" destId="{DC43C2E9-08A7-463A-8E4A-51192CF8498E}" srcOrd="0" destOrd="0" presId="urn:microsoft.com/office/officeart/2005/8/layout/hierarchy3"/>
    <dgm:cxn modelId="{19E0045B-3C4B-4327-89FA-02BD9018685D}" srcId="{3E8CF36C-B8E5-4C31-BED6-EC6967C57F57}" destId="{E350DFDB-54EF-4D72-802A-88F408EFCC2E}" srcOrd="2" destOrd="0" parTransId="{1E559102-C860-4BE9-B3C9-70E32B618EA9}" sibTransId="{7AD14FC0-3AA7-46D6-A68D-9E06425434B4}"/>
    <dgm:cxn modelId="{432BCE16-3885-40C7-95FA-4E9A1CE42964}" type="presOf" srcId="{4B4FB1DB-9405-4D11-B9AE-BEF71C76FC63}" destId="{6F12304F-B89F-4148-BFD9-B5B022AB697A}" srcOrd="0" destOrd="0" presId="urn:microsoft.com/office/officeart/2005/8/layout/hierarchy3"/>
    <dgm:cxn modelId="{A5935AAD-B5BC-467A-8120-2AA1888112B3}" type="presOf" srcId="{5A3F1957-3ED5-4C37-A16D-69F5AC2C0E98}" destId="{246CFA27-564E-4968-BD52-85AB7B106937}" srcOrd="0" destOrd="0" presId="urn:microsoft.com/office/officeart/2005/8/layout/hierarchy3"/>
    <dgm:cxn modelId="{12108414-EBD5-4942-A7B5-F533CE0CD599}" type="presOf" srcId="{3E8CF36C-B8E5-4C31-BED6-EC6967C57F57}" destId="{B423D177-17AB-43FC-94D8-9F2B5D2FBFC2}" srcOrd="0" destOrd="0" presId="urn:microsoft.com/office/officeart/2005/8/layout/hierarchy3"/>
    <dgm:cxn modelId="{E00D8D40-AB30-4E43-A671-C6E9377C2065}" type="presOf" srcId="{E599533F-6069-498A-A5CF-9D196CC9375C}" destId="{746A16E0-E42B-4F00-B6D3-B16ACE635A49}" srcOrd="0" destOrd="0" presId="urn:microsoft.com/office/officeart/2005/8/layout/hierarchy3"/>
    <dgm:cxn modelId="{159FA05C-2112-4FBB-9346-60FB9E49CC33}" type="presOf" srcId="{400E80B9-B01F-4C1B-BD4C-0B56BB34C65C}" destId="{489689DE-015B-4677-B7D9-D59A73B1967E}" srcOrd="0" destOrd="0" presId="urn:microsoft.com/office/officeart/2005/8/layout/hierarchy3"/>
    <dgm:cxn modelId="{75D8A036-4460-4A7B-A7AA-02A069867BFF}" srcId="{2C132D3A-8CAB-4FE9-A04B-3010CA37BA95}" destId="{DE89A43B-C5C7-4AD4-AEAC-C56AA2AD5E7E}" srcOrd="3" destOrd="0" parTransId="{5A3F1957-3ED5-4C37-A16D-69F5AC2C0E98}" sibTransId="{FE0011B0-7324-4D0D-9F64-0A3AAD364A68}"/>
    <dgm:cxn modelId="{D5A7A3D6-0930-47D8-9014-CA25220E4A98}" type="presOf" srcId="{DC66D359-8526-4E6F-B07A-0BBD6883962F}" destId="{48349814-811A-4AE9-BEDA-74F2C24CCB8E}" srcOrd="0" destOrd="0" presId="urn:microsoft.com/office/officeart/2005/8/layout/hierarchy3"/>
    <dgm:cxn modelId="{1C9FDA58-06EB-431C-88A8-8B5655BCEF2B}" srcId="{E9C3BAB2-1D72-49FB-A4AA-50753204AD63}" destId="{011D0CCB-3469-41BC-9FF1-470FBFE7B0D4}" srcOrd="0" destOrd="0" parTransId="{FF8C0208-C1CB-46AF-A6CE-92A5075D217D}" sibTransId="{9CF90F22-99CE-4445-A817-F96141837A6C}"/>
    <dgm:cxn modelId="{CB8AAA82-F2ED-4152-82B4-FA91075CA58E}" type="presOf" srcId="{55841400-2F73-49C3-98B2-066EA332BF96}" destId="{5EBD5DCF-3EC6-43B0-8067-4FFEEE9046F2}" srcOrd="0" destOrd="0" presId="urn:microsoft.com/office/officeart/2005/8/layout/hierarchy3"/>
    <dgm:cxn modelId="{A074D2AC-A1F8-46E2-A6A0-93C0861730AE}" srcId="{26665654-0B70-419E-A72D-D38A0A777FBD}" destId="{C21BC71B-1AE8-47C6-89B4-5B596C977511}" srcOrd="0" destOrd="0" parTransId="{C10DC99A-22E5-4A5D-82E8-CA668D2D3975}" sibTransId="{1CFF809A-BCE0-4043-80B5-8F72275C32DD}"/>
    <dgm:cxn modelId="{787FAD36-0979-4308-AEB5-109264A07682}" type="presOf" srcId="{AEEB6B13-2369-4531-A0BE-D28B9CEAA1E4}" destId="{8B0CDC0A-AB3A-4587-A4D1-85671816C003}" srcOrd="0" destOrd="0" presId="urn:microsoft.com/office/officeart/2005/8/layout/hierarchy3"/>
    <dgm:cxn modelId="{27D5B23B-72FE-459A-BB0F-0A2E76B2C371}" srcId="{C21BC71B-1AE8-47C6-89B4-5B596C977511}" destId="{AEEB6B13-2369-4531-A0BE-D28B9CEAA1E4}" srcOrd="1" destOrd="0" parTransId="{79989A36-45A9-46E1-A814-B3597B1CD585}" sibTransId="{8A6B9DD4-5EC3-4DF8-97AB-F2F01EF24A6D}"/>
    <dgm:cxn modelId="{69FE5735-E405-43B8-9735-5F5FBB0BCECA}" srcId="{2C132D3A-8CAB-4FE9-A04B-3010CA37BA95}" destId="{85FD724C-A7AF-455D-A09F-2B425FD27463}" srcOrd="1" destOrd="0" parTransId="{DC66D359-8526-4E6F-B07A-0BBD6883962F}" sibTransId="{0EBEBE3B-E7B9-4150-9C02-0382A7387FD3}"/>
    <dgm:cxn modelId="{D3045FFF-8BB4-4A1C-BD7A-8DA4116EEDB2}" srcId="{E9C3BAB2-1D72-49FB-A4AA-50753204AD63}" destId="{E3DC52FA-727E-4188-A9BC-ED4A44C48A10}" srcOrd="2" destOrd="0" parTransId="{78758A93-7234-4347-A23C-4D27552B1357}" sibTransId="{0F9FCCB4-6347-4C0C-82D2-35F01347EB85}"/>
    <dgm:cxn modelId="{6081BC2F-7181-4C53-A1E1-6D242DA80561}" type="presOf" srcId="{85FD724C-A7AF-455D-A09F-2B425FD27463}" destId="{EC764F99-A52E-40C2-80B2-7E5906292AA7}" srcOrd="0" destOrd="0" presId="urn:microsoft.com/office/officeart/2005/8/layout/hierarchy3"/>
    <dgm:cxn modelId="{8171DE9D-098A-4A57-9767-941E6DB451D0}" srcId="{C21BC71B-1AE8-47C6-89B4-5B596C977511}" destId="{400E80B9-B01F-4C1B-BD4C-0B56BB34C65C}" srcOrd="2" destOrd="0" parTransId="{DF428B21-BD80-4E9C-BE28-CEE7C16C91E8}" sibTransId="{AA5CFFCF-2E63-4DF1-B7C7-81A82D4BD677}"/>
    <dgm:cxn modelId="{0D4A3B23-5C43-4BE9-9399-FF188E5B0C65}" type="presOf" srcId="{E6CF6E36-F8C1-400B-9704-17361F20ED08}" destId="{027B4534-E2C8-44DA-8667-21A6F2E5D400}" srcOrd="0" destOrd="0" presId="urn:microsoft.com/office/officeart/2005/8/layout/hierarchy3"/>
    <dgm:cxn modelId="{4A15EC05-1A0D-41D6-98E6-48F12274CD35}" srcId="{C21BC71B-1AE8-47C6-89B4-5B596C977511}" destId="{55841400-2F73-49C3-98B2-066EA332BF96}" srcOrd="0" destOrd="0" parTransId="{E599533F-6069-498A-A5CF-9D196CC9375C}" sibTransId="{4E1D675F-A0A2-40E7-92A6-3C0EF13BD583}"/>
    <dgm:cxn modelId="{70E44558-72FE-4E1A-B68C-6A397F2CBDE5}" type="presOf" srcId="{AF06A881-3264-465D-A2D2-CD8B7715B1ED}" destId="{879F3B6F-7ED2-4CE0-961A-A10A6B819B24}" srcOrd="0" destOrd="0" presId="urn:microsoft.com/office/officeart/2005/8/layout/hierarchy3"/>
    <dgm:cxn modelId="{152D47B5-A8E3-46DE-B2D6-4BB06D65EDBA}" srcId="{3E8CF36C-B8E5-4C31-BED6-EC6967C57F57}" destId="{DC4B39B1-165B-44ED-B176-EF702BF0A50A}" srcOrd="1" destOrd="0" parTransId="{C256D618-A2E0-48B1-A50D-3A53B8F7150D}" sibTransId="{FCC13243-F827-4B2F-8FF9-B1B9018F2F52}"/>
    <dgm:cxn modelId="{9E9CBB51-E444-4D8F-84BE-ADDFB98BEBDA}" srcId="{2C132D3A-8CAB-4FE9-A04B-3010CA37BA95}" destId="{C5AB7A0B-98BC-4A48-8881-543C40DA34BA}" srcOrd="2" destOrd="0" parTransId="{4B4FB1DB-9405-4D11-B9AE-BEF71C76FC63}" sibTransId="{C2A03DDF-F399-4F4A-8E62-A7EFE2B8D361}"/>
    <dgm:cxn modelId="{4ADAA9A1-22F4-4AFC-8AA5-59A7A3F25E4F}" type="presOf" srcId="{E9C3BAB2-1D72-49FB-A4AA-50753204AD63}" destId="{C64D74CC-5E6A-43FB-A006-9AF171FF66A4}" srcOrd="1" destOrd="0" presId="urn:microsoft.com/office/officeart/2005/8/layout/hierarchy3"/>
    <dgm:cxn modelId="{358623EC-9D74-4D57-AD71-EB04ECC49959}" srcId="{C21BC71B-1AE8-47C6-89B4-5B596C977511}" destId="{A52996E5-0911-4534-8470-A0DA181DEA8E}" srcOrd="3" destOrd="0" parTransId="{E6CF6E36-F8C1-400B-9704-17361F20ED08}" sibTransId="{AB166DBA-C977-4467-8AD4-EA19AA8BADA6}"/>
    <dgm:cxn modelId="{6EB2F150-646C-44AF-9D83-914AB7B79373}" type="presOf" srcId="{2C132D3A-8CAB-4FE9-A04B-3010CA37BA95}" destId="{9A3CD845-01A2-428D-B498-C9575D438EA4}" srcOrd="1" destOrd="0" presId="urn:microsoft.com/office/officeart/2005/8/layout/hierarchy3"/>
    <dgm:cxn modelId="{7E02F030-E7B2-4402-BBBA-16BD48760439}" type="presOf" srcId="{C21BC71B-1AE8-47C6-89B4-5B596C977511}" destId="{A759BEAC-A5ED-449B-AD26-00EB4334FF29}" srcOrd="0" destOrd="0" presId="urn:microsoft.com/office/officeart/2005/8/layout/hierarchy3"/>
    <dgm:cxn modelId="{A7E25D54-ECE2-4E35-9DBE-E16EA6FD158C}" type="presOf" srcId="{A8286091-F96C-4F04-A310-419BBAF2BFB6}" destId="{AE9799EE-DB65-4127-9B70-E07E80499EC2}" srcOrd="0" destOrd="0" presId="urn:microsoft.com/office/officeart/2005/8/layout/hierarchy3"/>
    <dgm:cxn modelId="{2629546D-20E7-4796-B63F-20DA10513F34}" type="presOf" srcId="{2C132D3A-8CAB-4FE9-A04B-3010CA37BA95}" destId="{E59E29E7-B63D-47A5-8B02-05C9C4DDCFDC}" srcOrd="0" destOrd="0" presId="urn:microsoft.com/office/officeart/2005/8/layout/hierarchy3"/>
    <dgm:cxn modelId="{D8AF06FA-4EFF-4BC3-A49F-73CEEB0491B7}" type="presOf" srcId="{C2388E43-EDD3-4454-B110-14AF734C31F2}" destId="{1C6426F1-9016-432B-8152-CC54AC2F6A5A}" srcOrd="0" destOrd="0" presId="urn:microsoft.com/office/officeart/2005/8/layout/hierarchy3"/>
    <dgm:cxn modelId="{6D3D3404-DFF6-4426-A503-F8180BED0991}" type="presOf" srcId="{79989A36-45A9-46E1-A814-B3597B1CD585}" destId="{8FD143FC-9DC6-400F-AD31-1FFBDB2C4E26}" srcOrd="0" destOrd="0" presId="urn:microsoft.com/office/officeart/2005/8/layout/hierarchy3"/>
    <dgm:cxn modelId="{64900E84-5E28-4542-914A-F1482BD430A4}" type="presOf" srcId="{26665654-0B70-419E-A72D-D38A0A777FBD}" destId="{978B05ED-5424-4271-AFD9-56E68D844409}" srcOrd="0" destOrd="0" presId="urn:microsoft.com/office/officeart/2005/8/layout/hierarchy3"/>
    <dgm:cxn modelId="{A6A3C84E-019B-4704-AA59-F50945ED929C}" type="presOf" srcId="{78758A93-7234-4347-A23C-4D27552B1357}" destId="{764EE776-A9B9-45E4-99F0-876B0D6E420D}" srcOrd="0" destOrd="0" presId="urn:microsoft.com/office/officeart/2005/8/layout/hierarchy3"/>
    <dgm:cxn modelId="{05B83537-C97D-4A18-AC1A-D37D18CB102C}" srcId="{26665654-0B70-419E-A72D-D38A0A777FBD}" destId="{3E8CF36C-B8E5-4C31-BED6-EC6967C57F57}" srcOrd="3" destOrd="0" parTransId="{D56C0DCD-39E9-49C5-88CD-CE3A17314EE9}" sibTransId="{7CC3396B-08D2-4542-9DA2-DFFB299D0429}"/>
    <dgm:cxn modelId="{8592EE24-6FF8-4C30-9CE6-37564719156E}" type="presOf" srcId="{E9C3BAB2-1D72-49FB-A4AA-50753204AD63}" destId="{582BA0AD-2783-471A-8B02-C5C9E41E0124}" srcOrd="0" destOrd="0" presId="urn:microsoft.com/office/officeart/2005/8/layout/hierarchy3"/>
    <dgm:cxn modelId="{BAA185CE-B386-446A-B087-9D7E238B4F0F}" type="presOf" srcId="{011D0CCB-3469-41BC-9FF1-470FBFE7B0D4}" destId="{4211E951-996E-4C57-B1B1-28290B166932}" srcOrd="0" destOrd="0" presId="urn:microsoft.com/office/officeart/2005/8/layout/hierarchy3"/>
    <dgm:cxn modelId="{AAFE7EBE-3C72-4F3A-96C5-0255A01E58DC}" type="presOf" srcId="{FF8C0208-C1CB-46AF-A6CE-92A5075D217D}" destId="{02C43F44-9E98-4D55-A221-48E8E25140B5}" srcOrd="0" destOrd="0" presId="urn:microsoft.com/office/officeart/2005/8/layout/hierarchy3"/>
    <dgm:cxn modelId="{EFDAA436-4EB9-40D8-AFF0-B06AD96756C5}" type="presOf" srcId="{8FE310A5-68D4-4083-8780-6E3E54A77FC3}" destId="{05C8E565-C9AF-4B4C-8EAC-79732D98B577}" srcOrd="0" destOrd="0" presId="urn:microsoft.com/office/officeart/2005/8/layout/hierarchy3"/>
    <dgm:cxn modelId="{3CE9AE16-F786-4572-8030-4E2EF0FD232F}" srcId="{26665654-0B70-419E-A72D-D38A0A777FBD}" destId="{E9C3BAB2-1D72-49FB-A4AA-50753204AD63}" srcOrd="4" destOrd="0" parTransId="{D01F5BC8-5A00-43EE-80D8-A3595ADBE12F}" sibTransId="{B2B15167-7C87-4C2C-A4CD-FC38F7E67087}"/>
    <dgm:cxn modelId="{A55870B2-6744-4D3A-A579-745AB4D7355C}" type="presOf" srcId="{C256D618-A2E0-48B1-A50D-3A53B8F7150D}" destId="{5DA5EF87-982F-4165-816B-EC4403E9CDE1}" srcOrd="0" destOrd="0" presId="urn:microsoft.com/office/officeart/2005/8/layout/hierarchy3"/>
    <dgm:cxn modelId="{14230044-7687-4680-991E-20F7840F95E3}" type="presOf" srcId="{DC4B39B1-165B-44ED-B176-EF702BF0A50A}" destId="{B207D37C-E6A6-47A7-A909-72DC0A5AAC8F}" srcOrd="0" destOrd="0" presId="urn:microsoft.com/office/officeart/2005/8/layout/hierarchy3"/>
    <dgm:cxn modelId="{8A7F66B7-BDA1-42F3-A4F3-C830D6E6B8AD}" type="presOf" srcId="{3E8CF36C-B8E5-4C31-BED6-EC6967C57F57}" destId="{10970595-C62C-49C5-B45D-D7412F441C52}" srcOrd="1" destOrd="0" presId="urn:microsoft.com/office/officeart/2005/8/layout/hierarchy3"/>
    <dgm:cxn modelId="{85682BE2-8297-4B3E-8F11-C3798A0AC98B}" type="presOf" srcId="{0240D05A-3A8C-4834-9315-A39C477DC496}" destId="{9BE3388C-6EF8-4966-83B6-2F26117DBA05}" srcOrd="0" destOrd="0" presId="urn:microsoft.com/office/officeart/2005/8/layout/hierarchy3"/>
    <dgm:cxn modelId="{CC534CAC-F35A-4241-8484-E89373C992D1}" type="presOf" srcId="{A52996E5-0911-4534-8470-A0DA181DEA8E}" destId="{087A2814-6355-4A36-8951-A8D65D0D8691}" srcOrd="0" destOrd="0" presId="urn:microsoft.com/office/officeart/2005/8/layout/hierarchy3"/>
    <dgm:cxn modelId="{65847650-B7F3-4FBE-9435-424679FFB4A8}" type="presOf" srcId="{FA1C0FB1-2AD8-4E91-874C-F6576C2783A3}" destId="{A1BC8816-7073-4583-AEA2-2476195C5D53}" srcOrd="0" destOrd="0" presId="urn:microsoft.com/office/officeart/2005/8/layout/hierarchy3"/>
    <dgm:cxn modelId="{2BFBF826-3DB7-418E-AF92-F1E589E41FDC}" srcId="{26665654-0B70-419E-A72D-D38A0A777FBD}" destId="{A8286091-F96C-4F04-A310-419BBAF2BFB6}" srcOrd="1" destOrd="0" parTransId="{63D8B110-9DFB-43F1-8326-73AE707C4D9A}" sibTransId="{244D4B01-C8F3-482C-AAEE-5635B419DFD3}"/>
    <dgm:cxn modelId="{B61C4244-0D07-4B8F-BF46-045FD71B2A90}" type="presOf" srcId="{4F22E568-2B55-4753-8637-07056CE1E15B}" destId="{FA77C1FA-291E-40AF-8820-CB41BB3B1BAF}" srcOrd="0" destOrd="0" presId="urn:microsoft.com/office/officeart/2005/8/layout/hierarchy3"/>
    <dgm:cxn modelId="{5EA58253-3984-4C87-924B-6F9EAAA5053A}" srcId="{2C132D3A-8CAB-4FE9-A04B-3010CA37BA95}" destId="{8FE310A5-68D4-4083-8780-6E3E54A77FC3}" srcOrd="0" destOrd="0" parTransId="{9E0F7536-425B-47D2-82C3-59EA9414968B}" sibTransId="{04014C65-4FE1-43EA-99B7-C712168FE960}"/>
    <dgm:cxn modelId="{F6C21979-80B2-4835-B25B-F329013068F7}" srcId="{A8286091-F96C-4F04-A310-419BBAF2BFB6}" destId="{B0148C88-9C30-4010-BEA9-EFBE809DF947}" srcOrd="0" destOrd="0" parTransId="{FA1C0FB1-2AD8-4E91-874C-F6576C2783A3}" sibTransId="{44B54F48-5A79-454D-95F8-36A77BFD17D2}"/>
    <dgm:cxn modelId="{52C3AD01-10FB-40B2-B82F-1223A1D3C2EB}" srcId="{3E8CF36C-B8E5-4C31-BED6-EC6967C57F57}" destId="{4F22E568-2B55-4753-8637-07056CE1E15B}" srcOrd="0" destOrd="0" parTransId="{0240D05A-3A8C-4834-9315-A39C477DC496}" sibTransId="{CCAA4DD1-21D4-4E7F-B633-E328CE886183}"/>
    <dgm:cxn modelId="{9383B7E5-66D7-405F-B3F2-14BF934B5FD8}" type="presOf" srcId="{C5AB7A0B-98BC-4A48-8881-543C40DA34BA}" destId="{148932D5-0A2C-42DA-8002-E6E9CB4AD645}" srcOrd="0" destOrd="0" presId="urn:microsoft.com/office/officeart/2005/8/layout/hierarchy3"/>
    <dgm:cxn modelId="{8B397D92-552F-48E0-9339-B0C768744DC6}" type="presOf" srcId="{DF428B21-BD80-4E9C-BE28-CEE7C16C91E8}" destId="{737E1052-81CD-4F4B-B5BE-193D319F12EE}" srcOrd="0" destOrd="0" presId="urn:microsoft.com/office/officeart/2005/8/layout/hierarchy3"/>
    <dgm:cxn modelId="{6F6C8144-502F-41F4-A0F8-D81B5A277AB4}" type="presOf" srcId="{1E559102-C860-4BE9-B3C9-70E32B618EA9}" destId="{E111E056-4BAD-4343-9159-3479338A8B97}" srcOrd="0" destOrd="0" presId="urn:microsoft.com/office/officeart/2005/8/layout/hierarchy3"/>
    <dgm:cxn modelId="{7163A0BF-AF9C-4921-8F26-BA557D28CB6D}" type="presOf" srcId="{A8286091-F96C-4F04-A310-419BBAF2BFB6}" destId="{141B413F-4425-4B48-A2DA-C4DDD1B46C87}" srcOrd="1" destOrd="0" presId="urn:microsoft.com/office/officeart/2005/8/layout/hierarchy3"/>
    <dgm:cxn modelId="{2F481EC6-CE92-49D4-929F-E0CE574AC576}" type="presParOf" srcId="{978B05ED-5424-4271-AFD9-56E68D844409}" destId="{E643F116-EE1C-4B36-9B36-FF60F550C0AC}" srcOrd="0" destOrd="0" presId="urn:microsoft.com/office/officeart/2005/8/layout/hierarchy3"/>
    <dgm:cxn modelId="{9FFD4D39-FC33-470F-969E-A0112E34D862}" type="presParOf" srcId="{E643F116-EE1C-4B36-9B36-FF60F550C0AC}" destId="{BE8B26DA-7550-4AC9-A3EA-9652BB58D603}" srcOrd="0" destOrd="0" presId="urn:microsoft.com/office/officeart/2005/8/layout/hierarchy3"/>
    <dgm:cxn modelId="{00C34557-9A6F-47DB-9890-598AD529B679}" type="presParOf" srcId="{BE8B26DA-7550-4AC9-A3EA-9652BB58D603}" destId="{A759BEAC-A5ED-449B-AD26-00EB4334FF29}" srcOrd="0" destOrd="0" presId="urn:microsoft.com/office/officeart/2005/8/layout/hierarchy3"/>
    <dgm:cxn modelId="{C69FA86D-2A77-4D51-9AC8-8DD12507CCF4}" type="presParOf" srcId="{BE8B26DA-7550-4AC9-A3EA-9652BB58D603}" destId="{D01635F5-41C9-4CDA-BAFB-284A375B84D6}" srcOrd="1" destOrd="0" presId="urn:microsoft.com/office/officeart/2005/8/layout/hierarchy3"/>
    <dgm:cxn modelId="{AD0C4928-1C09-4C4F-8CC8-647C38CAB56E}" type="presParOf" srcId="{E643F116-EE1C-4B36-9B36-FF60F550C0AC}" destId="{1D95494E-263F-4A26-8637-0D0BC3496C73}" srcOrd="1" destOrd="0" presId="urn:microsoft.com/office/officeart/2005/8/layout/hierarchy3"/>
    <dgm:cxn modelId="{91541C95-B482-4262-B21F-711CEAAA3CB3}" type="presParOf" srcId="{1D95494E-263F-4A26-8637-0D0BC3496C73}" destId="{746A16E0-E42B-4F00-B6D3-B16ACE635A49}" srcOrd="0" destOrd="0" presId="urn:microsoft.com/office/officeart/2005/8/layout/hierarchy3"/>
    <dgm:cxn modelId="{64DFD686-5D11-43DA-B843-9FB8FC6F4AFD}" type="presParOf" srcId="{1D95494E-263F-4A26-8637-0D0BC3496C73}" destId="{5EBD5DCF-3EC6-43B0-8067-4FFEEE9046F2}" srcOrd="1" destOrd="0" presId="urn:microsoft.com/office/officeart/2005/8/layout/hierarchy3"/>
    <dgm:cxn modelId="{8628F860-1E17-4748-8EE5-858B5D2B8C7F}" type="presParOf" srcId="{1D95494E-263F-4A26-8637-0D0BC3496C73}" destId="{8FD143FC-9DC6-400F-AD31-1FFBDB2C4E26}" srcOrd="2" destOrd="0" presId="urn:microsoft.com/office/officeart/2005/8/layout/hierarchy3"/>
    <dgm:cxn modelId="{C351EC2E-3338-4D1F-88C8-C07362AE1D7B}" type="presParOf" srcId="{1D95494E-263F-4A26-8637-0D0BC3496C73}" destId="{8B0CDC0A-AB3A-4587-A4D1-85671816C003}" srcOrd="3" destOrd="0" presId="urn:microsoft.com/office/officeart/2005/8/layout/hierarchy3"/>
    <dgm:cxn modelId="{37F0090D-F3CB-4CE5-8FA6-EEBEDC76B2CE}" type="presParOf" srcId="{1D95494E-263F-4A26-8637-0D0BC3496C73}" destId="{737E1052-81CD-4F4B-B5BE-193D319F12EE}" srcOrd="4" destOrd="0" presId="urn:microsoft.com/office/officeart/2005/8/layout/hierarchy3"/>
    <dgm:cxn modelId="{BFE759D4-E3EA-4E00-A38E-F94EB5E0DB1A}" type="presParOf" srcId="{1D95494E-263F-4A26-8637-0D0BC3496C73}" destId="{489689DE-015B-4677-B7D9-D59A73B1967E}" srcOrd="5" destOrd="0" presId="urn:microsoft.com/office/officeart/2005/8/layout/hierarchy3"/>
    <dgm:cxn modelId="{4B09AC32-8A85-4E24-8175-18A3DE45FFB6}" type="presParOf" srcId="{1D95494E-263F-4A26-8637-0D0BC3496C73}" destId="{027B4534-E2C8-44DA-8667-21A6F2E5D400}" srcOrd="6" destOrd="0" presId="urn:microsoft.com/office/officeart/2005/8/layout/hierarchy3"/>
    <dgm:cxn modelId="{5729F040-1EBA-4572-9A50-BB21EE5302E8}" type="presParOf" srcId="{1D95494E-263F-4A26-8637-0D0BC3496C73}" destId="{087A2814-6355-4A36-8951-A8D65D0D8691}" srcOrd="7" destOrd="0" presId="urn:microsoft.com/office/officeart/2005/8/layout/hierarchy3"/>
    <dgm:cxn modelId="{678BA6A8-ABC9-4E55-B317-866A217E02E7}" type="presParOf" srcId="{978B05ED-5424-4271-AFD9-56E68D844409}" destId="{F393F8FA-DD69-42DA-AA39-BE19EB415209}" srcOrd="1" destOrd="0" presId="urn:microsoft.com/office/officeart/2005/8/layout/hierarchy3"/>
    <dgm:cxn modelId="{ADC2AC1F-E5F2-4DC9-BBF6-E2DC97EC3032}" type="presParOf" srcId="{F393F8FA-DD69-42DA-AA39-BE19EB415209}" destId="{80419787-345B-4CB6-8FA5-AEC6A39477E9}" srcOrd="0" destOrd="0" presId="urn:microsoft.com/office/officeart/2005/8/layout/hierarchy3"/>
    <dgm:cxn modelId="{7D1F61D2-C5B7-4119-8333-0F2379867908}" type="presParOf" srcId="{80419787-345B-4CB6-8FA5-AEC6A39477E9}" destId="{AE9799EE-DB65-4127-9B70-E07E80499EC2}" srcOrd="0" destOrd="0" presId="urn:microsoft.com/office/officeart/2005/8/layout/hierarchy3"/>
    <dgm:cxn modelId="{FD60E881-C12C-4E6C-8D48-C718292E6E8D}" type="presParOf" srcId="{80419787-345B-4CB6-8FA5-AEC6A39477E9}" destId="{141B413F-4425-4B48-A2DA-C4DDD1B46C87}" srcOrd="1" destOrd="0" presId="urn:microsoft.com/office/officeart/2005/8/layout/hierarchy3"/>
    <dgm:cxn modelId="{CB6A1556-232D-4A22-AC83-A0733211D29D}" type="presParOf" srcId="{F393F8FA-DD69-42DA-AA39-BE19EB415209}" destId="{97CB21FE-E0CB-44B3-ADAC-F14226F244DD}" srcOrd="1" destOrd="0" presId="urn:microsoft.com/office/officeart/2005/8/layout/hierarchy3"/>
    <dgm:cxn modelId="{C5F2266E-26E8-4C1B-B2C6-620382E37CE7}" type="presParOf" srcId="{97CB21FE-E0CB-44B3-ADAC-F14226F244DD}" destId="{A1BC8816-7073-4583-AEA2-2476195C5D53}" srcOrd="0" destOrd="0" presId="urn:microsoft.com/office/officeart/2005/8/layout/hierarchy3"/>
    <dgm:cxn modelId="{33E65AAE-47B6-4EA8-935C-126C2D10E542}" type="presParOf" srcId="{97CB21FE-E0CB-44B3-ADAC-F14226F244DD}" destId="{4AA72F5A-5FC7-427B-98BB-93A2BEFECFBF}" srcOrd="1" destOrd="0" presId="urn:microsoft.com/office/officeart/2005/8/layout/hierarchy3"/>
    <dgm:cxn modelId="{3C9F98F1-F0EA-464F-8141-E909E3D41A11}" type="presParOf" srcId="{978B05ED-5424-4271-AFD9-56E68D844409}" destId="{DC76E78E-0BCC-46BF-8923-14D931139708}" srcOrd="2" destOrd="0" presId="urn:microsoft.com/office/officeart/2005/8/layout/hierarchy3"/>
    <dgm:cxn modelId="{F508D51E-D0FB-4B8F-8574-831E9A426294}" type="presParOf" srcId="{DC76E78E-0BCC-46BF-8923-14D931139708}" destId="{CB26477B-AE8D-46C4-AE4F-15E94265C970}" srcOrd="0" destOrd="0" presId="urn:microsoft.com/office/officeart/2005/8/layout/hierarchy3"/>
    <dgm:cxn modelId="{081C77F8-A5DF-4F46-A3E1-8120E3C08F7A}" type="presParOf" srcId="{CB26477B-AE8D-46C4-AE4F-15E94265C970}" destId="{E59E29E7-B63D-47A5-8B02-05C9C4DDCFDC}" srcOrd="0" destOrd="0" presId="urn:microsoft.com/office/officeart/2005/8/layout/hierarchy3"/>
    <dgm:cxn modelId="{C261B2B1-E5B2-4D19-AF15-6A4DB64C2A3C}" type="presParOf" srcId="{CB26477B-AE8D-46C4-AE4F-15E94265C970}" destId="{9A3CD845-01A2-428D-B498-C9575D438EA4}" srcOrd="1" destOrd="0" presId="urn:microsoft.com/office/officeart/2005/8/layout/hierarchy3"/>
    <dgm:cxn modelId="{42F0998B-536E-47F1-9282-A32B922B7DB8}" type="presParOf" srcId="{DC76E78E-0BCC-46BF-8923-14D931139708}" destId="{28EF66F2-A5AB-471A-B5CD-80A926FCB8AD}" srcOrd="1" destOrd="0" presId="urn:microsoft.com/office/officeart/2005/8/layout/hierarchy3"/>
    <dgm:cxn modelId="{60AB58EA-0ACC-43E8-8778-270C7DCE3260}" type="presParOf" srcId="{28EF66F2-A5AB-471A-B5CD-80A926FCB8AD}" destId="{E2C580D7-C378-4FAB-81AF-6AD74AF0E9C7}" srcOrd="0" destOrd="0" presId="urn:microsoft.com/office/officeart/2005/8/layout/hierarchy3"/>
    <dgm:cxn modelId="{FF65FEBF-DCB5-4480-9949-B0DDA4D532DF}" type="presParOf" srcId="{28EF66F2-A5AB-471A-B5CD-80A926FCB8AD}" destId="{05C8E565-C9AF-4B4C-8EAC-79732D98B577}" srcOrd="1" destOrd="0" presId="urn:microsoft.com/office/officeart/2005/8/layout/hierarchy3"/>
    <dgm:cxn modelId="{02D90949-6148-4DCA-90D7-0DFD8A611700}" type="presParOf" srcId="{28EF66F2-A5AB-471A-B5CD-80A926FCB8AD}" destId="{48349814-811A-4AE9-BEDA-74F2C24CCB8E}" srcOrd="2" destOrd="0" presId="urn:microsoft.com/office/officeart/2005/8/layout/hierarchy3"/>
    <dgm:cxn modelId="{F3F0B0F5-8EBA-4D0D-99B6-891D85E86B5D}" type="presParOf" srcId="{28EF66F2-A5AB-471A-B5CD-80A926FCB8AD}" destId="{EC764F99-A52E-40C2-80B2-7E5906292AA7}" srcOrd="3" destOrd="0" presId="urn:microsoft.com/office/officeart/2005/8/layout/hierarchy3"/>
    <dgm:cxn modelId="{3CEBA56D-412B-4D35-BAFE-BABD6A807075}" type="presParOf" srcId="{28EF66F2-A5AB-471A-B5CD-80A926FCB8AD}" destId="{6F12304F-B89F-4148-BFD9-B5B022AB697A}" srcOrd="4" destOrd="0" presId="urn:microsoft.com/office/officeart/2005/8/layout/hierarchy3"/>
    <dgm:cxn modelId="{55E83561-46F9-4CD5-9EF6-747F07DC7769}" type="presParOf" srcId="{28EF66F2-A5AB-471A-B5CD-80A926FCB8AD}" destId="{148932D5-0A2C-42DA-8002-E6E9CB4AD645}" srcOrd="5" destOrd="0" presId="urn:microsoft.com/office/officeart/2005/8/layout/hierarchy3"/>
    <dgm:cxn modelId="{022D0776-CD83-426B-94AA-FFD5B8E99844}" type="presParOf" srcId="{28EF66F2-A5AB-471A-B5CD-80A926FCB8AD}" destId="{246CFA27-564E-4968-BD52-85AB7B106937}" srcOrd="6" destOrd="0" presId="urn:microsoft.com/office/officeart/2005/8/layout/hierarchy3"/>
    <dgm:cxn modelId="{6B6F28D3-E0F9-47F4-95ED-FF013DE0CB6E}" type="presParOf" srcId="{28EF66F2-A5AB-471A-B5CD-80A926FCB8AD}" destId="{DC43C2E9-08A7-463A-8E4A-51192CF8498E}" srcOrd="7" destOrd="0" presId="urn:microsoft.com/office/officeart/2005/8/layout/hierarchy3"/>
    <dgm:cxn modelId="{FF6CAC7E-A792-4CDA-8481-3874DAAED156}" type="presParOf" srcId="{978B05ED-5424-4271-AFD9-56E68D844409}" destId="{C6617AE9-192E-43C0-8CB8-9C440AD9D37F}" srcOrd="3" destOrd="0" presId="urn:microsoft.com/office/officeart/2005/8/layout/hierarchy3"/>
    <dgm:cxn modelId="{8BE06439-30B8-4451-978B-D22D77E006AA}" type="presParOf" srcId="{C6617AE9-192E-43C0-8CB8-9C440AD9D37F}" destId="{C09305AF-76BA-4446-BA39-93B35EA0770F}" srcOrd="0" destOrd="0" presId="urn:microsoft.com/office/officeart/2005/8/layout/hierarchy3"/>
    <dgm:cxn modelId="{3F9ECEB2-F3B7-45E1-937D-523684B19F60}" type="presParOf" srcId="{C09305AF-76BA-4446-BA39-93B35EA0770F}" destId="{B423D177-17AB-43FC-94D8-9F2B5D2FBFC2}" srcOrd="0" destOrd="0" presId="urn:microsoft.com/office/officeart/2005/8/layout/hierarchy3"/>
    <dgm:cxn modelId="{4B66BDAC-7035-4267-BE11-3ACBBD4045D9}" type="presParOf" srcId="{C09305AF-76BA-4446-BA39-93B35EA0770F}" destId="{10970595-C62C-49C5-B45D-D7412F441C52}" srcOrd="1" destOrd="0" presId="urn:microsoft.com/office/officeart/2005/8/layout/hierarchy3"/>
    <dgm:cxn modelId="{7D1D8A84-C1BF-417C-BCBC-F9E28966BEC0}" type="presParOf" srcId="{C6617AE9-192E-43C0-8CB8-9C440AD9D37F}" destId="{7680A8FF-5BE5-4200-9ACC-170773554AE3}" srcOrd="1" destOrd="0" presId="urn:microsoft.com/office/officeart/2005/8/layout/hierarchy3"/>
    <dgm:cxn modelId="{11A5B5EE-CE48-46AF-831A-8B96C1DF7DCA}" type="presParOf" srcId="{7680A8FF-5BE5-4200-9ACC-170773554AE3}" destId="{9BE3388C-6EF8-4966-83B6-2F26117DBA05}" srcOrd="0" destOrd="0" presId="urn:microsoft.com/office/officeart/2005/8/layout/hierarchy3"/>
    <dgm:cxn modelId="{E903AACE-15AE-4797-854C-D8C4306C7ED1}" type="presParOf" srcId="{7680A8FF-5BE5-4200-9ACC-170773554AE3}" destId="{FA77C1FA-291E-40AF-8820-CB41BB3B1BAF}" srcOrd="1" destOrd="0" presId="urn:microsoft.com/office/officeart/2005/8/layout/hierarchy3"/>
    <dgm:cxn modelId="{46AB1E6B-8A56-4F4C-AF2A-DA8B56056AD2}" type="presParOf" srcId="{7680A8FF-5BE5-4200-9ACC-170773554AE3}" destId="{5DA5EF87-982F-4165-816B-EC4403E9CDE1}" srcOrd="2" destOrd="0" presId="urn:microsoft.com/office/officeart/2005/8/layout/hierarchy3"/>
    <dgm:cxn modelId="{667ABDF7-95B1-4108-A014-85988C53F241}" type="presParOf" srcId="{7680A8FF-5BE5-4200-9ACC-170773554AE3}" destId="{B207D37C-E6A6-47A7-A909-72DC0A5AAC8F}" srcOrd="3" destOrd="0" presId="urn:microsoft.com/office/officeart/2005/8/layout/hierarchy3"/>
    <dgm:cxn modelId="{B5B360B6-0892-4E4B-8EBB-484765775B4E}" type="presParOf" srcId="{7680A8FF-5BE5-4200-9ACC-170773554AE3}" destId="{E111E056-4BAD-4343-9159-3479338A8B97}" srcOrd="4" destOrd="0" presId="urn:microsoft.com/office/officeart/2005/8/layout/hierarchy3"/>
    <dgm:cxn modelId="{AD8F4805-D253-4E51-A605-C26F392E9247}" type="presParOf" srcId="{7680A8FF-5BE5-4200-9ACC-170773554AE3}" destId="{79F7D4A6-BE04-41EE-9221-4F5E5952CEDB}" srcOrd="5" destOrd="0" presId="urn:microsoft.com/office/officeart/2005/8/layout/hierarchy3"/>
    <dgm:cxn modelId="{7873F457-9082-45EF-ABFD-2917286904B6}" type="presParOf" srcId="{978B05ED-5424-4271-AFD9-56E68D844409}" destId="{BF62347F-DCB6-407D-9F3D-D3FD59851A8B}" srcOrd="4" destOrd="0" presId="urn:microsoft.com/office/officeart/2005/8/layout/hierarchy3"/>
    <dgm:cxn modelId="{31DAE03F-F2A7-45F9-8C06-217D522204A3}" type="presParOf" srcId="{BF62347F-DCB6-407D-9F3D-D3FD59851A8B}" destId="{385B2415-903D-47C8-AE84-4B3478339964}" srcOrd="0" destOrd="0" presId="urn:microsoft.com/office/officeart/2005/8/layout/hierarchy3"/>
    <dgm:cxn modelId="{91BCA95C-7A50-44A8-B233-40900BBBB055}" type="presParOf" srcId="{385B2415-903D-47C8-AE84-4B3478339964}" destId="{582BA0AD-2783-471A-8B02-C5C9E41E0124}" srcOrd="0" destOrd="0" presId="urn:microsoft.com/office/officeart/2005/8/layout/hierarchy3"/>
    <dgm:cxn modelId="{CCE7B9B9-7E85-46BA-B216-34F0C3392C86}" type="presParOf" srcId="{385B2415-903D-47C8-AE84-4B3478339964}" destId="{C64D74CC-5E6A-43FB-A006-9AF171FF66A4}" srcOrd="1" destOrd="0" presId="urn:microsoft.com/office/officeart/2005/8/layout/hierarchy3"/>
    <dgm:cxn modelId="{7240BF06-3142-4479-9735-CC31729F5661}" type="presParOf" srcId="{BF62347F-DCB6-407D-9F3D-D3FD59851A8B}" destId="{A0399AF4-1DE0-418E-A420-2D53533BFB3F}" srcOrd="1" destOrd="0" presId="urn:microsoft.com/office/officeart/2005/8/layout/hierarchy3"/>
    <dgm:cxn modelId="{DA6B574B-D8F1-45FD-AD33-BB0DAA16723E}" type="presParOf" srcId="{A0399AF4-1DE0-418E-A420-2D53533BFB3F}" destId="{02C43F44-9E98-4D55-A221-48E8E25140B5}" srcOrd="0" destOrd="0" presId="urn:microsoft.com/office/officeart/2005/8/layout/hierarchy3"/>
    <dgm:cxn modelId="{BA7C74D5-A8F9-4AFD-809A-3F5BCE7E3031}" type="presParOf" srcId="{A0399AF4-1DE0-418E-A420-2D53533BFB3F}" destId="{4211E951-996E-4C57-B1B1-28290B166932}" srcOrd="1" destOrd="0" presId="urn:microsoft.com/office/officeart/2005/8/layout/hierarchy3"/>
    <dgm:cxn modelId="{EDFA4BF7-BE4D-4B9C-AE8C-B856B944EBC5}" type="presParOf" srcId="{A0399AF4-1DE0-418E-A420-2D53533BFB3F}" destId="{879F3B6F-7ED2-4CE0-961A-A10A6B819B24}" srcOrd="2" destOrd="0" presId="urn:microsoft.com/office/officeart/2005/8/layout/hierarchy3"/>
    <dgm:cxn modelId="{FF02D119-7A58-49D2-8143-29781C8E68FF}" type="presParOf" srcId="{A0399AF4-1DE0-418E-A420-2D53533BFB3F}" destId="{1C6426F1-9016-432B-8152-CC54AC2F6A5A}" srcOrd="3" destOrd="0" presId="urn:microsoft.com/office/officeart/2005/8/layout/hierarchy3"/>
    <dgm:cxn modelId="{9E3915D9-2D0E-488E-BBAE-A2789FCF2220}" type="presParOf" srcId="{A0399AF4-1DE0-418E-A420-2D53533BFB3F}" destId="{764EE776-A9B9-45E4-99F0-876B0D6E420D}" srcOrd="4" destOrd="0" presId="urn:microsoft.com/office/officeart/2005/8/layout/hierarchy3"/>
    <dgm:cxn modelId="{8DD9F380-8939-4724-BBC2-FD13FECFFF8E}" type="presParOf" srcId="{A0399AF4-1DE0-418E-A420-2D53533BFB3F}" destId="{8083ED2D-9E99-41F8-BACC-A4BA9495040E}" srcOrd="5"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77DBE6D-DD19-434F-9757-EB49826A32EC}" type="doc">
      <dgm:prSet loTypeId="urn:microsoft.com/office/officeart/2005/8/layout/default" loCatId="list" qsTypeId="urn:microsoft.com/office/officeart/2005/8/quickstyle/simple3" qsCatId="simple" csTypeId="urn:microsoft.com/office/officeart/2005/8/colors/accent5_2" csCatId="accent5" phldr="1"/>
      <dgm:spPr/>
      <dgm:t>
        <a:bodyPr/>
        <a:lstStyle/>
        <a:p>
          <a:endParaRPr lang="zh-CN" altLang="en-US"/>
        </a:p>
      </dgm:t>
    </dgm:pt>
    <dgm:pt modelId="{516B6476-4696-4539-95DC-900C5B5B8124}">
      <dgm:prSet phldrT="[文本]"/>
      <dgm:spPr/>
      <dgm:t>
        <a:bodyPr/>
        <a:lstStyle/>
        <a:p>
          <a:r>
            <a:rPr lang="zh-CN" altLang="en-US" dirty="0">
              <a:latin typeface="华文隶书" panose="02010800040101010101" pitchFamily="2" charset="-122"/>
              <a:ea typeface="华文隶书" panose="02010800040101010101" pitchFamily="2" charset="-122"/>
            </a:rPr>
            <a:t>等保制度</a:t>
          </a:r>
        </a:p>
      </dgm:t>
    </dgm:pt>
    <dgm:pt modelId="{46F9CDD9-5B0A-4F92-BEF1-5D6EC857EA4C}" type="parTrans" cxnId="{8D007891-98CE-4AD9-8F93-811F689EDF46}">
      <dgm:prSet/>
      <dgm:spPr/>
      <dgm:t>
        <a:bodyPr/>
        <a:lstStyle/>
        <a:p>
          <a:endParaRPr lang="zh-CN" altLang="en-US"/>
        </a:p>
      </dgm:t>
    </dgm:pt>
    <dgm:pt modelId="{2A387520-91EA-413E-8350-782CB59EF6A2}" type="sibTrans" cxnId="{8D007891-98CE-4AD9-8F93-811F689EDF46}">
      <dgm:prSet/>
      <dgm:spPr/>
      <dgm:t>
        <a:bodyPr/>
        <a:lstStyle/>
        <a:p>
          <a:endParaRPr lang="zh-CN" altLang="en-US"/>
        </a:p>
      </dgm:t>
    </dgm:pt>
    <dgm:pt modelId="{048D9168-4225-4C90-AE6A-0D707733CF6D}">
      <dgm:prSet phldrT="[文本]"/>
      <dgm:spPr/>
      <dgm:t>
        <a:bodyPr/>
        <a:lstStyle/>
        <a:p>
          <a:r>
            <a:rPr lang="zh-CN" altLang="en-US" dirty="0">
              <a:latin typeface="华文隶书" panose="02010800040101010101" pitchFamily="2" charset="-122"/>
              <a:ea typeface="华文隶书" panose="02010800040101010101" pitchFamily="2" charset="-122"/>
            </a:rPr>
            <a:t>监测预警通报制度</a:t>
          </a:r>
        </a:p>
      </dgm:t>
    </dgm:pt>
    <dgm:pt modelId="{4F1A12E7-9677-48DE-8DA6-48CDDFCB8748}" type="parTrans" cxnId="{8A6B2FAC-B6FB-4E78-8B8E-43A1833CE338}">
      <dgm:prSet/>
      <dgm:spPr/>
      <dgm:t>
        <a:bodyPr/>
        <a:lstStyle/>
        <a:p>
          <a:endParaRPr lang="zh-CN" altLang="en-US"/>
        </a:p>
      </dgm:t>
    </dgm:pt>
    <dgm:pt modelId="{980A91B7-E480-4983-8CF5-B6CDA1C5AAB7}" type="sibTrans" cxnId="{8A6B2FAC-B6FB-4E78-8B8E-43A1833CE338}">
      <dgm:prSet/>
      <dgm:spPr/>
      <dgm:t>
        <a:bodyPr/>
        <a:lstStyle/>
        <a:p>
          <a:endParaRPr lang="zh-CN" altLang="en-US"/>
        </a:p>
      </dgm:t>
    </dgm:pt>
    <dgm:pt modelId="{B1FFE85E-8C8B-4C24-89DB-2E56C4A3A4CC}" type="pres">
      <dgm:prSet presAssocID="{077DBE6D-DD19-434F-9757-EB49826A32EC}" presName="diagram" presStyleCnt="0">
        <dgm:presLayoutVars>
          <dgm:dir/>
          <dgm:resizeHandles val="exact"/>
        </dgm:presLayoutVars>
      </dgm:prSet>
      <dgm:spPr/>
      <dgm:t>
        <a:bodyPr/>
        <a:lstStyle/>
        <a:p>
          <a:endParaRPr lang="zh-CN" altLang="en-US"/>
        </a:p>
      </dgm:t>
    </dgm:pt>
    <dgm:pt modelId="{A04F3B26-0CA5-4190-9E8B-1E9AC866B402}" type="pres">
      <dgm:prSet presAssocID="{516B6476-4696-4539-95DC-900C5B5B8124}" presName="node" presStyleLbl="node1" presStyleIdx="0" presStyleCnt="2" custScaleX="27162" custScaleY="30088" custLinFactNeighborX="-8200" custLinFactNeighborY="-4286">
        <dgm:presLayoutVars>
          <dgm:bulletEnabled val="1"/>
        </dgm:presLayoutVars>
      </dgm:prSet>
      <dgm:spPr>
        <a:prstGeom prst="roundRect">
          <a:avLst/>
        </a:prstGeom>
      </dgm:spPr>
      <dgm:t>
        <a:bodyPr/>
        <a:lstStyle/>
        <a:p>
          <a:endParaRPr lang="zh-CN" altLang="en-US"/>
        </a:p>
      </dgm:t>
    </dgm:pt>
    <dgm:pt modelId="{48F917A1-BAD1-4C85-BED4-432E5B89BD37}" type="pres">
      <dgm:prSet presAssocID="{2A387520-91EA-413E-8350-782CB59EF6A2}" presName="sibTrans" presStyleCnt="0"/>
      <dgm:spPr/>
    </dgm:pt>
    <dgm:pt modelId="{0B0AB169-CC80-4903-826A-0251FD6FA597}" type="pres">
      <dgm:prSet presAssocID="{048D9168-4225-4C90-AE6A-0D707733CF6D}" presName="node" presStyleLbl="node1" presStyleIdx="1" presStyleCnt="2" custScaleX="27162" custScaleY="30088" custLinFactNeighborX="8054" custLinFactNeighborY="-4899">
        <dgm:presLayoutVars>
          <dgm:bulletEnabled val="1"/>
        </dgm:presLayoutVars>
      </dgm:prSet>
      <dgm:spPr>
        <a:prstGeom prst="roundRect">
          <a:avLst/>
        </a:prstGeom>
      </dgm:spPr>
      <dgm:t>
        <a:bodyPr/>
        <a:lstStyle/>
        <a:p>
          <a:endParaRPr lang="zh-CN" altLang="en-US"/>
        </a:p>
      </dgm:t>
    </dgm:pt>
  </dgm:ptLst>
  <dgm:cxnLst>
    <dgm:cxn modelId="{07204924-8734-44FA-A8F6-4F7C3BC9CA01}" type="presOf" srcId="{516B6476-4696-4539-95DC-900C5B5B8124}" destId="{A04F3B26-0CA5-4190-9E8B-1E9AC866B402}" srcOrd="0" destOrd="0" presId="urn:microsoft.com/office/officeart/2005/8/layout/default"/>
    <dgm:cxn modelId="{6EC45F3B-5919-4C71-B618-B5D5708F89C9}" type="presOf" srcId="{048D9168-4225-4C90-AE6A-0D707733CF6D}" destId="{0B0AB169-CC80-4903-826A-0251FD6FA597}" srcOrd="0" destOrd="0" presId="urn:microsoft.com/office/officeart/2005/8/layout/default"/>
    <dgm:cxn modelId="{9363689F-D8F9-4EAA-AB6B-06370B2F897B}" type="presOf" srcId="{077DBE6D-DD19-434F-9757-EB49826A32EC}" destId="{B1FFE85E-8C8B-4C24-89DB-2E56C4A3A4CC}" srcOrd="0" destOrd="0" presId="urn:microsoft.com/office/officeart/2005/8/layout/default"/>
    <dgm:cxn modelId="{8D007891-98CE-4AD9-8F93-811F689EDF46}" srcId="{077DBE6D-DD19-434F-9757-EB49826A32EC}" destId="{516B6476-4696-4539-95DC-900C5B5B8124}" srcOrd="0" destOrd="0" parTransId="{46F9CDD9-5B0A-4F92-BEF1-5D6EC857EA4C}" sibTransId="{2A387520-91EA-413E-8350-782CB59EF6A2}"/>
    <dgm:cxn modelId="{8A6B2FAC-B6FB-4E78-8B8E-43A1833CE338}" srcId="{077DBE6D-DD19-434F-9757-EB49826A32EC}" destId="{048D9168-4225-4C90-AE6A-0D707733CF6D}" srcOrd="1" destOrd="0" parTransId="{4F1A12E7-9677-48DE-8DA6-48CDDFCB8748}" sibTransId="{980A91B7-E480-4983-8CF5-B6CDA1C5AAB7}"/>
    <dgm:cxn modelId="{985111FB-FF12-48A4-98BB-EB772FC22818}" type="presParOf" srcId="{B1FFE85E-8C8B-4C24-89DB-2E56C4A3A4CC}" destId="{A04F3B26-0CA5-4190-9E8B-1E9AC866B402}" srcOrd="0" destOrd="0" presId="urn:microsoft.com/office/officeart/2005/8/layout/default"/>
    <dgm:cxn modelId="{B51EF52C-B994-4520-8814-760DC874A16F}" type="presParOf" srcId="{B1FFE85E-8C8B-4C24-89DB-2E56C4A3A4CC}" destId="{48F917A1-BAD1-4C85-BED4-432E5B89BD37}" srcOrd="1" destOrd="0" presId="urn:microsoft.com/office/officeart/2005/8/layout/default"/>
    <dgm:cxn modelId="{CB7EF475-2EE1-4F9E-95EC-3A08095783B3}" type="presParOf" srcId="{B1FFE85E-8C8B-4C24-89DB-2E56C4A3A4CC}" destId="{0B0AB169-CC80-4903-826A-0251FD6FA597}" srcOrd="2" destOrd="0" presId="urn:microsoft.com/office/officeart/2005/8/layout/default"/>
  </dgm:cxnLst>
  <dgm:bg/>
  <dgm:whole/>
  <dgm:extLst>
    <a:ext uri="http://schemas.microsoft.com/office/drawing/2008/diagram">
      <dsp:dataModelExt xmlns:dsp="http://schemas.microsoft.com/office/drawing/2008/diagram" relId="rId16"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D2CC79EC-4499-4D4B-9309-78DA8E729A5E}"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zh-CN" altLang="en-US"/>
        </a:p>
      </dgm:t>
    </dgm:pt>
    <dgm:pt modelId="{3C8C9290-E4DA-49EB-9006-9AD3984DA87B}">
      <dgm:prSet phldrT="[文本]"/>
      <dgm:spPr/>
      <dgm:t>
        <a:bodyPr/>
        <a:lstStyle/>
        <a:p>
          <a:r>
            <a:rPr lang="zh-CN" altLang="en-US" dirty="0">
              <a:latin typeface="华文隶书" panose="02010800040101010101" pitchFamily="2" charset="-122"/>
              <a:ea typeface="华文隶书" panose="02010800040101010101" pitchFamily="2" charset="-122"/>
            </a:rPr>
            <a:t>法律责任体系</a:t>
          </a:r>
        </a:p>
      </dgm:t>
    </dgm:pt>
    <dgm:pt modelId="{32E88E2A-2809-4E82-A962-A033FA89C76A}" type="parTrans" cxnId="{D2D82655-D234-49CB-A331-3682E2D064A4}">
      <dgm:prSet/>
      <dgm:spPr/>
      <dgm:t>
        <a:bodyPr/>
        <a:lstStyle/>
        <a:p>
          <a:endParaRPr lang="zh-CN" altLang="en-US"/>
        </a:p>
      </dgm:t>
    </dgm:pt>
    <dgm:pt modelId="{840F9AE5-DB63-428B-84DD-DBD9F7828850}" type="sibTrans" cxnId="{D2D82655-D234-49CB-A331-3682E2D064A4}">
      <dgm:prSet/>
      <dgm:spPr/>
      <dgm:t>
        <a:bodyPr/>
        <a:lstStyle/>
        <a:p>
          <a:endParaRPr lang="zh-CN" altLang="en-US"/>
        </a:p>
      </dgm:t>
    </dgm:pt>
    <dgm:pt modelId="{48062899-21BA-44C3-B6E2-7C14B7CCFA70}" type="pres">
      <dgm:prSet presAssocID="{D2CC79EC-4499-4D4B-9309-78DA8E729A5E}" presName="diagram" presStyleCnt="0">
        <dgm:presLayoutVars>
          <dgm:dir/>
          <dgm:resizeHandles val="exact"/>
        </dgm:presLayoutVars>
      </dgm:prSet>
      <dgm:spPr/>
      <dgm:t>
        <a:bodyPr/>
        <a:lstStyle/>
        <a:p>
          <a:endParaRPr lang="zh-CN" altLang="en-US"/>
        </a:p>
      </dgm:t>
    </dgm:pt>
    <dgm:pt modelId="{6A55EBF8-D02A-48AA-BA7C-B1514D8C7735}" type="pres">
      <dgm:prSet presAssocID="{3C8C9290-E4DA-49EB-9006-9AD3984DA87B}" presName="node" presStyleLbl="node1" presStyleIdx="0" presStyleCnt="1" custScaleY="52181" custLinFactNeighborY="-826">
        <dgm:presLayoutVars>
          <dgm:bulletEnabled val="1"/>
        </dgm:presLayoutVars>
      </dgm:prSet>
      <dgm:spPr>
        <a:prstGeom prst="roundRect">
          <a:avLst/>
        </a:prstGeom>
      </dgm:spPr>
      <dgm:t>
        <a:bodyPr/>
        <a:lstStyle/>
        <a:p>
          <a:endParaRPr lang="zh-CN" altLang="en-US"/>
        </a:p>
      </dgm:t>
    </dgm:pt>
  </dgm:ptLst>
  <dgm:cxnLst>
    <dgm:cxn modelId="{D2D82655-D234-49CB-A331-3682E2D064A4}" srcId="{D2CC79EC-4499-4D4B-9309-78DA8E729A5E}" destId="{3C8C9290-E4DA-49EB-9006-9AD3984DA87B}" srcOrd="0" destOrd="0" parTransId="{32E88E2A-2809-4E82-A962-A033FA89C76A}" sibTransId="{840F9AE5-DB63-428B-84DD-DBD9F7828850}"/>
    <dgm:cxn modelId="{905BFCFC-E597-4470-9326-2754864ED2C6}" type="presOf" srcId="{3C8C9290-E4DA-49EB-9006-9AD3984DA87B}" destId="{6A55EBF8-D02A-48AA-BA7C-B1514D8C7735}" srcOrd="0" destOrd="0" presId="urn:microsoft.com/office/officeart/2005/8/layout/default"/>
    <dgm:cxn modelId="{97B3713C-4575-44CD-92F0-28CBE12D8774}" type="presOf" srcId="{D2CC79EC-4499-4D4B-9309-78DA8E729A5E}" destId="{48062899-21BA-44C3-B6E2-7C14B7CCFA70}" srcOrd="0" destOrd="0" presId="urn:microsoft.com/office/officeart/2005/8/layout/default"/>
    <dgm:cxn modelId="{F42C2D16-39CC-4F28-BDB2-8EA5949ECF61}" type="presParOf" srcId="{48062899-21BA-44C3-B6E2-7C14B7CCFA70}" destId="{6A55EBF8-D02A-48AA-BA7C-B1514D8C7735}" srcOrd="0" destOrd="0" presId="urn:microsoft.com/office/officeart/2005/8/layout/default"/>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6C07B22-CAA7-4E37-B02D-8F60F668599C}" type="doc">
      <dgm:prSet loTypeId="urn:microsoft.com/office/officeart/2005/8/layout/cycle4" loCatId="relationship" qsTypeId="urn:microsoft.com/office/officeart/2005/8/quickstyle/3d4" qsCatId="3D" csTypeId="urn:microsoft.com/office/officeart/2005/8/colors/colorful1" csCatId="colorful" phldr="1"/>
      <dgm:spPr/>
      <dgm:t>
        <a:bodyPr/>
        <a:lstStyle/>
        <a:p>
          <a:endParaRPr lang="zh-CN" altLang="en-US"/>
        </a:p>
      </dgm:t>
    </dgm:pt>
    <dgm:pt modelId="{955CDFB9-BF87-4B14-977B-CBB88E4692D2}">
      <dgm:prSet phldrT="[文本]"/>
      <dgm:spPr/>
      <dgm:t>
        <a:bodyPr/>
        <a:lstStyle/>
        <a:p>
          <a:r>
            <a:rPr lang="zh-CN" altLang="en-US" dirty="0">
              <a:latin typeface="隶书" panose="02010509060101010101" pitchFamily="49" charset="-122"/>
              <a:ea typeface="隶书" panose="02010509060101010101" pitchFamily="49" charset="-122"/>
            </a:rPr>
            <a:t>组织措施</a:t>
          </a:r>
        </a:p>
      </dgm:t>
    </dgm:pt>
    <dgm:pt modelId="{09988B7F-91C1-49BE-A669-7F098661B890}" type="parTrans" cxnId="{90F855BB-9F84-498D-9DB2-68D09A8E2F06}">
      <dgm:prSet/>
      <dgm:spPr/>
      <dgm:t>
        <a:bodyPr/>
        <a:lstStyle/>
        <a:p>
          <a:endParaRPr lang="zh-CN" altLang="en-US">
            <a:latin typeface="隶书" panose="02010509060101010101" pitchFamily="49" charset="-122"/>
            <a:ea typeface="隶书" panose="02010509060101010101" pitchFamily="49" charset="-122"/>
          </a:endParaRPr>
        </a:p>
      </dgm:t>
    </dgm:pt>
    <dgm:pt modelId="{0003B8E3-F369-4792-91FF-62020CEADC60}" type="sibTrans" cxnId="{90F855BB-9F84-498D-9DB2-68D09A8E2F06}">
      <dgm:prSet/>
      <dgm:spPr/>
      <dgm:t>
        <a:bodyPr/>
        <a:lstStyle/>
        <a:p>
          <a:endParaRPr lang="zh-CN" altLang="en-US">
            <a:latin typeface="隶书" panose="02010509060101010101" pitchFamily="49" charset="-122"/>
            <a:ea typeface="隶书" panose="02010509060101010101" pitchFamily="49" charset="-122"/>
          </a:endParaRPr>
        </a:p>
      </dgm:t>
    </dgm:pt>
    <dgm:pt modelId="{CE81BDBF-FDF2-4DB7-9407-26EA9C250B5C}">
      <dgm:prSet phldrT="[文本]" custT="1"/>
      <dgm:spPr>
        <a:solidFill>
          <a:schemeClr val="accent2">
            <a:lumMod val="20000"/>
            <a:lumOff val="80000"/>
            <a:alpha val="90000"/>
          </a:schemeClr>
        </a:solidFill>
      </dgm:spPr>
      <dgm:t>
        <a:bodyPr/>
        <a:lstStyle/>
        <a:p>
          <a:r>
            <a:rPr lang="zh-CN" altLang="en-US" sz="1800" dirty="0">
              <a:latin typeface="隶书" panose="02010509060101010101" pitchFamily="49" charset="-122"/>
              <a:ea typeface="隶书" panose="02010509060101010101" pitchFamily="49" charset="-122"/>
            </a:rPr>
            <a:t>内控制度</a:t>
          </a:r>
        </a:p>
      </dgm:t>
    </dgm:pt>
    <dgm:pt modelId="{CE4AE125-AA7C-461E-B165-7FCDFA583FBB}" type="parTrans" cxnId="{4B746837-6939-47E2-A2D9-389BDECDB19B}">
      <dgm:prSet/>
      <dgm:spPr/>
      <dgm:t>
        <a:bodyPr/>
        <a:lstStyle/>
        <a:p>
          <a:endParaRPr lang="zh-CN" altLang="en-US">
            <a:latin typeface="隶书" panose="02010509060101010101" pitchFamily="49" charset="-122"/>
            <a:ea typeface="隶书" panose="02010509060101010101" pitchFamily="49" charset="-122"/>
          </a:endParaRPr>
        </a:p>
      </dgm:t>
    </dgm:pt>
    <dgm:pt modelId="{43D9864F-33B5-4EDD-9A7D-7263B7192673}" type="sibTrans" cxnId="{4B746837-6939-47E2-A2D9-389BDECDB19B}">
      <dgm:prSet/>
      <dgm:spPr/>
      <dgm:t>
        <a:bodyPr/>
        <a:lstStyle/>
        <a:p>
          <a:endParaRPr lang="zh-CN" altLang="en-US">
            <a:latin typeface="隶书" panose="02010509060101010101" pitchFamily="49" charset="-122"/>
            <a:ea typeface="隶书" panose="02010509060101010101" pitchFamily="49" charset="-122"/>
          </a:endParaRPr>
        </a:p>
      </dgm:t>
    </dgm:pt>
    <dgm:pt modelId="{1A789CDC-3E40-447E-854E-0E59418F7F4F}">
      <dgm:prSet phldrT="[文本]"/>
      <dgm:spPr/>
      <dgm:t>
        <a:bodyPr/>
        <a:lstStyle/>
        <a:p>
          <a:r>
            <a:rPr lang="zh-CN" altLang="en-US" dirty="0">
              <a:latin typeface="隶书" panose="02010509060101010101" pitchFamily="49" charset="-122"/>
              <a:ea typeface="隶书" panose="02010509060101010101" pitchFamily="49" charset="-122"/>
            </a:rPr>
            <a:t>技术措施</a:t>
          </a:r>
        </a:p>
      </dgm:t>
    </dgm:pt>
    <dgm:pt modelId="{326C829E-D954-4A17-834D-C28644E74B90}" type="parTrans" cxnId="{688BF82D-46D7-4C5E-B95A-FABDD5ED6B87}">
      <dgm:prSet/>
      <dgm:spPr/>
      <dgm:t>
        <a:bodyPr/>
        <a:lstStyle/>
        <a:p>
          <a:endParaRPr lang="zh-CN" altLang="en-US">
            <a:latin typeface="隶书" panose="02010509060101010101" pitchFamily="49" charset="-122"/>
            <a:ea typeface="隶书" panose="02010509060101010101" pitchFamily="49" charset="-122"/>
          </a:endParaRPr>
        </a:p>
      </dgm:t>
    </dgm:pt>
    <dgm:pt modelId="{5192C98F-2D9F-4E69-BDD8-A25744632382}" type="sibTrans" cxnId="{688BF82D-46D7-4C5E-B95A-FABDD5ED6B87}">
      <dgm:prSet/>
      <dgm:spPr/>
      <dgm:t>
        <a:bodyPr/>
        <a:lstStyle/>
        <a:p>
          <a:endParaRPr lang="zh-CN" altLang="en-US">
            <a:latin typeface="隶书" panose="02010509060101010101" pitchFamily="49" charset="-122"/>
            <a:ea typeface="隶书" panose="02010509060101010101" pitchFamily="49" charset="-122"/>
          </a:endParaRPr>
        </a:p>
      </dgm:t>
    </dgm:pt>
    <dgm:pt modelId="{506E8120-C14E-4C33-AE85-7D9647577710}">
      <dgm:prSet phldrT="[文本]" custT="1"/>
      <dgm:spPr>
        <a:solidFill>
          <a:schemeClr val="tx2">
            <a:alpha val="90000"/>
          </a:schemeClr>
        </a:solidFill>
      </dgm:spPr>
      <dgm:t>
        <a:bodyPr/>
        <a:lstStyle/>
        <a:p>
          <a:r>
            <a:rPr lang="zh-CN" altLang="en-US" sz="1800" dirty="0">
              <a:latin typeface="隶书" panose="02010509060101010101" pitchFamily="49" charset="-122"/>
              <a:ea typeface="隶书" panose="02010509060101010101" pitchFamily="49" charset="-122"/>
            </a:rPr>
            <a:t>防范网络恶意代码</a:t>
          </a:r>
        </a:p>
      </dgm:t>
    </dgm:pt>
    <dgm:pt modelId="{C5201E0F-7BD0-4504-80A6-9B73712B3224}" type="parTrans" cxnId="{DA28ECE2-7187-4370-9B41-1C5658BF3B37}">
      <dgm:prSet/>
      <dgm:spPr/>
      <dgm:t>
        <a:bodyPr/>
        <a:lstStyle/>
        <a:p>
          <a:endParaRPr lang="zh-CN" altLang="en-US">
            <a:latin typeface="隶书" panose="02010509060101010101" pitchFamily="49" charset="-122"/>
            <a:ea typeface="隶书" panose="02010509060101010101" pitchFamily="49" charset="-122"/>
          </a:endParaRPr>
        </a:p>
      </dgm:t>
    </dgm:pt>
    <dgm:pt modelId="{954871A8-5D04-4088-9C12-B36AC49C2111}" type="sibTrans" cxnId="{DA28ECE2-7187-4370-9B41-1C5658BF3B37}">
      <dgm:prSet/>
      <dgm:spPr/>
      <dgm:t>
        <a:bodyPr/>
        <a:lstStyle/>
        <a:p>
          <a:endParaRPr lang="zh-CN" altLang="en-US">
            <a:latin typeface="隶书" panose="02010509060101010101" pitchFamily="49" charset="-122"/>
            <a:ea typeface="隶书" panose="02010509060101010101" pitchFamily="49" charset="-122"/>
          </a:endParaRPr>
        </a:p>
      </dgm:t>
    </dgm:pt>
    <dgm:pt modelId="{E1FA4E99-E4AF-4EB8-936E-8774AAB9EF27}">
      <dgm:prSet phldrT="[文本]"/>
      <dgm:spPr/>
      <dgm:t>
        <a:bodyPr/>
        <a:lstStyle/>
        <a:p>
          <a:r>
            <a:rPr lang="zh-CN" altLang="en-US" dirty="0">
              <a:latin typeface="隶书" panose="02010509060101010101" pitchFamily="49" charset="-122"/>
              <a:ea typeface="隶书" panose="02010509060101010101" pitchFamily="49" charset="-122"/>
            </a:rPr>
            <a:t>检测技术</a:t>
          </a:r>
        </a:p>
      </dgm:t>
    </dgm:pt>
    <dgm:pt modelId="{D5C358D2-5AC3-471E-8A7B-85D8DBE8E0D7}" type="parTrans" cxnId="{B8767C27-8D98-47C4-A571-A955786F315E}">
      <dgm:prSet/>
      <dgm:spPr/>
      <dgm:t>
        <a:bodyPr/>
        <a:lstStyle/>
        <a:p>
          <a:endParaRPr lang="zh-CN" altLang="en-US">
            <a:latin typeface="隶书" panose="02010509060101010101" pitchFamily="49" charset="-122"/>
            <a:ea typeface="隶书" panose="02010509060101010101" pitchFamily="49" charset="-122"/>
          </a:endParaRPr>
        </a:p>
      </dgm:t>
    </dgm:pt>
    <dgm:pt modelId="{351DA73D-78B4-4C22-8D97-4298E1A46F8B}" type="sibTrans" cxnId="{B8767C27-8D98-47C4-A571-A955786F315E}">
      <dgm:prSet/>
      <dgm:spPr/>
      <dgm:t>
        <a:bodyPr/>
        <a:lstStyle/>
        <a:p>
          <a:endParaRPr lang="zh-CN" altLang="en-US">
            <a:latin typeface="隶书" panose="02010509060101010101" pitchFamily="49" charset="-122"/>
            <a:ea typeface="隶书" panose="02010509060101010101" pitchFamily="49" charset="-122"/>
          </a:endParaRPr>
        </a:p>
      </dgm:t>
    </dgm:pt>
    <dgm:pt modelId="{A16C3826-18DB-4360-BF42-C628708DA56F}">
      <dgm:prSet phldrT="[文本]"/>
      <dgm:spPr/>
      <dgm:t>
        <a:bodyPr/>
        <a:lstStyle/>
        <a:p>
          <a:r>
            <a:rPr lang="zh-CN" altLang="en-US" dirty="0">
              <a:latin typeface="隶书" panose="02010509060101010101" pitchFamily="49" charset="-122"/>
              <a:ea typeface="隶书" panose="02010509060101010101" pitchFamily="49" charset="-122"/>
            </a:rPr>
            <a:t>数据安全</a:t>
          </a:r>
        </a:p>
      </dgm:t>
    </dgm:pt>
    <dgm:pt modelId="{5CD680FF-9455-446E-B815-D9AE5DB96F11}" type="parTrans" cxnId="{D67E1CCE-D8E1-4452-9713-D35D383B9E0A}">
      <dgm:prSet/>
      <dgm:spPr/>
      <dgm:t>
        <a:bodyPr/>
        <a:lstStyle/>
        <a:p>
          <a:endParaRPr lang="zh-CN" altLang="en-US">
            <a:latin typeface="隶书" panose="02010509060101010101" pitchFamily="49" charset="-122"/>
            <a:ea typeface="隶书" panose="02010509060101010101" pitchFamily="49" charset="-122"/>
          </a:endParaRPr>
        </a:p>
      </dgm:t>
    </dgm:pt>
    <dgm:pt modelId="{09EA5107-DAAB-4C15-B754-771F675F65AE}" type="sibTrans" cxnId="{D67E1CCE-D8E1-4452-9713-D35D383B9E0A}">
      <dgm:prSet/>
      <dgm:spPr/>
      <dgm:t>
        <a:bodyPr/>
        <a:lstStyle/>
        <a:p>
          <a:endParaRPr lang="zh-CN" altLang="en-US">
            <a:latin typeface="隶书" panose="02010509060101010101" pitchFamily="49" charset="-122"/>
            <a:ea typeface="隶书" panose="02010509060101010101" pitchFamily="49" charset="-122"/>
          </a:endParaRPr>
        </a:p>
      </dgm:t>
    </dgm:pt>
    <dgm:pt modelId="{77E3E70F-9D45-48F7-8389-9382E3CE4B84}">
      <dgm:prSet phldrT="[文本]" custT="1"/>
      <dgm:spPr>
        <a:solidFill>
          <a:schemeClr val="accent1">
            <a:lumMod val="40000"/>
            <a:lumOff val="60000"/>
            <a:alpha val="90000"/>
          </a:schemeClr>
        </a:solidFill>
      </dgm:spPr>
      <dgm:t>
        <a:bodyPr/>
        <a:lstStyle/>
        <a:p>
          <a:r>
            <a:rPr lang="zh-CN" altLang="en-US" sz="1800" dirty="0">
              <a:latin typeface="隶书" panose="02010509060101010101" pitchFamily="49" charset="-122"/>
              <a:ea typeface="隶书" panose="02010509060101010101" pitchFamily="49" charset="-122"/>
            </a:rPr>
            <a:t>数据分类</a:t>
          </a:r>
        </a:p>
      </dgm:t>
    </dgm:pt>
    <dgm:pt modelId="{0EC0934D-19CF-43B2-9533-BC2AA3AA434C}" type="parTrans" cxnId="{405D659E-3296-4C52-AB5A-7663CB69E503}">
      <dgm:prSet/>
      <dgm:spPr/>
      <dgm:t>
        <a:bodyPr/>
        <a:lstStyle/>
        <a:p>
          <a:endParaRPr lang="zh-CN" altLang="en-US">
            <a:latin typeface="隶书" panose="02010509060101010101" pitchFamily="49" charset="-122"/>
            <a:ea typeface="隶书" panose="02010509060101010101" pitchFamily="49" charset="-122"/>
          </a:endParaRPr>
        </a:p>
      </dgm:t>
    </dgm:pt>
    <dgm:pt modelId="{D982FBEC-E2C0-4715-8C14-F077CD4385BC}" type="sibTrans" cxnId="{405D659E-3296-4C52-AB5A-7663CB69E503}">
      <dgm:prSet/>
      <dgm:spPr/>
      <dgm:t>
        <a:bodyPr/>
        <a:lstStyle/>
        <a:p>
          <a:endParaRPr lang="zh-CN" altLang="en-US">
            <a:latin typeface="隶书" panose="02010509060101010101" pitchFamily="49" charset="-122"/>
            <a:ea typeface="隶书" panose="02010509060101010101" pitchFamily="49" charset="-122"/>
          </a:endParaRPr>
        </a:p>
      </dgm:t>
    </dgm:pt>
    <dgm:pt modelId="{EAB3512B-8843-496C-80F3-13941EDF496F}">
      <dgm:prSet phldrT="[文本]" custT="1"/>
      <dgm:spPr>
        <a:solidFill>
          <a:schemeClr val="tx2">
            <a:alpha val="90000"/>
          </a:schemeClr>
        </a:solidFill>
      </dgm:spPr>
      <dgm:t>
        <a:bodyPr/>
        <a:lstStyle/>
        <a:p>
          <a:r>
            <a:rPr lang="zh-CN" altLang="en-US" sz="1800" dirty="0">
              <a:latin typeface="隶书" panose="02010509060101010101" pitchFamily="49" charset="-122"/>
              <a:ea typeface="隶书" panose="02010509060101010101" pitchFamily="49" charset="-122"/>
            </a:rPr>
            <a:t>防范网络攻击侵入</a:t>
          </a:r>
        </a:p>
      </dgm:t>
    </dgm:pt>
    <dgm:pt modelId="{6A3B74D7-5A9D-4D7F-998C-144F46EC3739}" type="parTrans" cxnId="{48EF0E2E-BFA8-47A4-9BF1-8E6792A77A83}">
      <dgm:prSet/>
      <dgm:spPr/>
      <dgm:t>
        <a:bodyPr/>
        <a:lstStyle/>
        <a:p>
          <a:endParaRPr lang="zh-CN" altLang="en-US">
            <a:latin typeface="隶书" panose="02010509060101010101" pitchFamily="49" charset="-122"/>
            <a:ea typeface="隶书" panose="02010509060101010101" pitchFamily="49" charset="-122"/>
          </a:endParaRPr>
        </a:p>
      </dgm:t>
    </dgm:pt>
    <dgm:pt modelId="{EA5CE0B1-ED82-401E-AA04-EED466404A70}" type="sibTrans" cxnId="{48EF0E2E-BFA8-47A4-9BF1-8E6792A77A83}">
      <dgm:prSet/>
      <dgm:spPr/>
      <dgm:t>
        <a:bodyPr/>
        <a:lstStyle/>
        <a:p>
          <a:endParaRPr lang="zh-CN" altLang="en-US">
            <a:latin typeface="隶书" panose="02010509060101010101" pitchFamily="49" charset="-122"/>
            <a:ea typeface="隶书" panose="02010509060101010101" pitchFamily="49" charset="-122"/>
          </a:endParaRPr>
        </a:p>
      </dgm:t>
    </dgm:pt>
    <dgm:pt modelId="{EAD350A7-48C0-4D3B-A347-22FE609B7F14}">
      <dgm:prSet phldrT="[文本]" custT="1"/>
      <dgm:spPr>
        <a:solidFill>
          <a:schemeClr val="tx2">
            <a:alpha val="90000"/>
          </a:schemeClr>
        </a:solidFill>
      </dgm:spPr>
      <dgm:t>
        <a:bodyPr/>
        <a:lstStyle/>
        <a:p>
          <a:r>
            <a:rPr lang="en-US" altLang="zh-CN" sz="1800" dirty="0">
              <a:latin typeface="隶书" panose="02010509060101010101" pitchFamily="49" charset="-122"/>
              <a:ea typeface="隶书" panose="02010509060101010101" pitchFamily="49" charset="-122"/>
            </a:rPr>
            <a:t>…</a:t>
          </a:r>
          <a:endParaRPr lang="zh-CN" altLang="en-US" sz="1800" dirty="0">
            <a:latin typeface="隶书" panose="02010509060101010101" pitchFamily="49" charset="-122"/>
            <a:ea typeface="隶书" panose="02010509060101010101" pitchFamily="49" charset="-122"/>
          </a:endParaRPr>
        </a:p>
      </dgm:t>
    </dgm:pt>
    <dgm:pt modelId="{5297CA45-437A-422D-AE50-31B5AA73D9C7}" type="parTrans" cxnId="{237F96EC-FEEC-46E1-A2C9-6296CD4301E8}">
      <dgm:prSet/>
      <dgm:spPr/>
      <dgm:t>
        <a:bodyPr/>
        <a:lstStyle/>
        <a:p>
          <a:endParaRPr lang="zh-CN" altLang="en-US">
            <a:latin typeface="隶书" panose="02010509060101010101" pitchFamily="49" charset="-122"/>
            <a:ea typeface="隶书" panose="02010509060101010101" pitchFamily="49" charset="-122"/>
          </a:endParaRPr>
        </a:p>
      </dgm:t>
    </dgm:pt>
    <dgm:pt modelId="{0F8C5174-95A8-4EE0-8693-8F2044B35BDC}" type="sibTrans" cxnId="{237F96EC-FEEC-46E1-A2C9-6296CD4301E8}">
      <dgm:prSet/>
      <dgm:spPr/>
      <dgm:t>
        <a:bodyPr/>
        <a:lstStyle/>
        <a:p>
          <a:endParaRPr lang="zh-CN" altLang="en-US">
            <a:latin typeface="隶书" panose="02010509060101010101" pitchFamily="49" charset="-122"/>
            <a:ea typeface="隶书" panose="02010509060101010101" pitchFamily="49" charset="-122"/>
          </a:endParaRPr>
        </a:p>
      </dgm:t>
    </dgm:pt>
    <dgm:pt modelId="{079811BC-D52C-4C65-802E-8BFF0A60E408}">
      <dgm:prSet phldrT="[文本]" custT="1"/>
      <dgm:spPr>
        <a:solidFill>
          <a:schemeClr val="accent2">
            <a:lumMod val="20000"/>
            <a:lumOff val="80000"/>
            <a:alpha val="90000"/>
          </a:schemeClr>
        </a:solidFill>
      </dgm:spPr>
      <dgm:t>
        <a:bodyPr/>
        <a:lstStyle/>
        <a:p>
          <a:r>
            <a:rPr lang="zh-CN" altLang="en-US" sz="1800" dirty="0">
              <a:latin typeface="隶书" panose="02010509060101010101" pitchFamily="49" charset="-122"/>
              <a:ea typeface="隶书" panose="02010509060101010101" pitchFamily="49" charset="-122"/>
            </a:rPr>
            <a:t>安全责任</a:t>
          </a:r>
        </a:p>
      </dgm:t>
    </dgm:pt>
    <dgm:pt modelId="{6A923E72-83AE-4387-85AB-99ECABBB576F}" type="parTrans" cxnId="{17D9763E-91EF-472D-8C42-91C37D64E374}">
      <dgm:prSet/>
      <dgm:spPr/>
      <dgm:t>
        <a:bodyPr/>
        <a:lstStyle/>
        <a:p>
          <a:endParaRPr lang="zh-CN" altLang="en-US">
            <a:latin typeface="隶书" panose="02010509060101010101" pitchFamily="49" charset="-122"/>
            <a:ea typeface="隶书" panose="02010509060101010101" pitchFamily="49" charset="-122"/>
          </a:endParaRPr>
        </a:p>
      </dgm:t>
    </dgm:pt>
    <dgm:pt modelId="{C4148662-491A-47E2-914E-90E7D83263A8}" type="sibTrans" cxnId="{17D9763E-91EF-472D-8C42-91C37D64E374}">
      <dgm:prSet/>
      <dgm:spPr/>
      <dgm:t>
        <a:bodyPr/>
        <a:lstStyle/>
        <a:p>
          <a:endParaRPr lang="zh-CN" altLang="en-US">
            <a:latin typeface="隶书" panose="02010509060101010101" pitchFamily="49" charset="-122"/>
            <a:ea typeface="隶书" panose="02010509060101010101" pitchFamily="49" charset="-122"/>
          </a:endParaRPr>
        </a:p>
      </dgm:t>
    </dgm:pt>
    <dgm:pt modelId="{3BC7151D-861E-493E-B51F-2E32A4F9D8FE}">
      <dgm:prSet phldrT="[文本]" custT="1"/>
      <dgm:spPr>
        <a:solidFill>
          <a:schemeClr val="accent1">
            <a:lumMod val="40000"/>
            <a:lumOff val="60000"/>
            <a:alpha val="90000"/>
          </a:schemeClr>
        </a:solidFill>
      </dgm:spPr>
      <dgm:t>
        <a:bodyPr/>
        <a:lstStyle/>
        <a:p>
          <a:r>
            <a:rPr lang="zh-CN" altLang="en-US" sz="1800" dirty="0">
              <a:latin typeface="隶书" panose="02010509060101010101" pitchFamily="49" charset="-122"/>
              <a:ea typeface="隶书" panose="02010509060101010101" pitchFamily="49" charset="-122"/>
            </a:rPr>
            <a:t>重要数据备份</a:t>
          </a:r>
        </a:p>
      </dgm:t>
    </dgm:pt>
    <dgm:pt modelId="{7FC022D4-22D8-455C-864E-1C2FE3C83B8B}" type="parTrans" cxnId="{BC971E49-57B3-403E-8FE0-2C553C5B5D97}">
      <dgm:prSet/>
      <dgm:spPr/>
      <dgm:t>
        <a:bodyPr/>
        <a:lstStyle/>
        <a:p>
          <a:endParaRPr lang="zh-CN" altLang="en-US">
            <a:latin typeface="隶书" panose="02010509060101010101" pitchFamily="49" charset="-122"/>
            <a:ea typeface="隶书" panose="02010509060101010101" pitchFamily="49" charset="-122"/>
          </a:endParaRPr>
        </a:p>
      </dgm:t>
    </dgm:pt>
    <dgm:pt modelId="{336EAA9F-74F2-43C5-8FC9-4D2CE3082A87}" type="sibTrans" cxnId="{BC971E49-57B3-403E-8FE0-2C553C5B5D97}">
      <dgm:prSet/>
      <dgm:spPr/>
      <dgm:t>
        <a:bodyPr/>
        <a:lstStyle/>
        <a:p>
          <a:endParaRPr lang="zh-CN" altLang="en-US">
            <a:latin typeface="隶书" panose="02010509060101010101" pitchFamily="49" charset="-122"/>
            <a:ea typeface="隶书" panose="02010509060101010101" pitchFamily="49" charset="-122"/>
          </a:endParaRPr>
        </a:p>
      </dgm:t>
    </dgm:pt>
    <dgm:pt modelId="{F2DA6DB2-814B-46E8-9394-2AC939D2DB43}">
      <dgm:prSet phldrT="[文本]" custT="1"/>
      <dgm:spPr>
        <a:solidFill>
          <a:schemeClr val="accent1">
            <a:lumMod val="40000"/>
            <a:lumOff val="60000"/>
            <a:alpha val="90000"/>
          </a:schemeClr>
        </a:solidFill>
      </dgm:spPr>
      <dgm:t>
        <a:bodyPr/>
        <a:lstStyle/>
        <a:p>
          <a:r>
            <a:rPr lang="zh-CN" altLang="en-US" sz="1800" dirty="0">
              <a:latin typeface="隶书" panose="02010509060101010101" pitchFamily="49" charset="-122"/>
              <a:ea typeface="隶书" panose="02010509060101010101" pitchFamily="49" charset="-122"/>
            </a:rPr>
            <a:t>加密</a:t>
          </a:r>
        </a:p>
      </dgm:t>
    </dgm:pt>
    <dgm:pt modelId="{5E3D3FAC-CC6C-4261-BEEF-EDE7FE59D193}" type="parTrans" cxnId="{2C83B0FB-F745-44C1-A6F8-C72D5AEB409B}">
      <dgm:prSet/>
      <dgm:spPr/>
      <dgm:t>
        <a:bodyPr/>
        <a:lstStyle/>
        <a:p>
          <a:endParaRPr lang="zh-CN" altLang="en-US">
            <a:latin typeface="隶书" panose="02010509060101010101" pitchFamily="49" charset="-122"/>
            <a:ea typeface="隶书" panose="02010509060101010101" pitchFamily="49" charset="-122"/>
          </a:endParaRPr>
        </a:p>
      </dgm:t>
    </dgm:pt>
    <dgm:pt modelId="{06262E05-CFF1-4894-97E4-5FFBA7A55D5C}" type="sibTrans" cxnId="{2C83B0FB-F745-44C1-A6F8-C72D5AEB409B}">
      <dgm:prSet/>
      <dgm:spPr/>
      <dgm:t>
        <a:bodyPr/>
        <a:lstStyle/>
        <a:p>
          <a:endParaRPr lang="zh-CN" altLang="en-US">
            <a:latin typeface="隶书" panose="02010509060101010101" pitchFamily="49" charset="-122"/>
            <a:ea typeface="隶书" panose="02010509060101010101" pitchFamily="49" charset="-122"/>
          </a:endParaRPr>
        </a:p>
      </dgm:t>
    </dgm:pt>
    <dgm:pt modelId="{F2E52109-8714-4F92-B6D4-C484B0EF2EFA}">
      <dgm:prSet phldrT="[文本]" custT="1"/>
      <dgm:spPr>
        <a:solidFill>
          <a:schemeClr val="accent4">
            <a:lumMod val="20000"/>
            <a:lumOff val="80000"/>
            <a:alpha val="90000"/>
          </a:schemeClr>
        </a:solidFill>
      </dgm:spPr>
      <dgm:t>
        <a:bodyPr/>
        <a:lstStyle/>
        <a:p>
          <a:r>
            <a:rPr lang="zh-CN" altLang="en-US" sz="1800" dirty="0">
              <a:latin typeface="隶书" panose="02010509060101010101" pitchFamily="49" charset="-122"/>
              <a:ea typeface="隶书" panose="02010509060101010101" pitchFamily="49" charset="-122"/>
            </a:rPr>
            <a:t>检测记录</a:t>
          </a:r>
        </a:p>
      </dgm:t>
    </dgm:pt>
    <dgm:pt modelId="{F9DEF68E-FF5B-4A43-831A-9ABF3D528D4F}" type="sibTrans" cxnId="{4E65F3C8-3326-41B9-9864-DB085690F4AF}">
      <dgm:prSet/>
      <dgm:spPr/>
      <dgm:t>
        <a:bodyPr/>
        <a:lstStyle/>
        <a:p>
          <a:endParaRPr lang="zh-CN" altLang="en-US">
            <a:latin typeface="隶书" panose="02010509060101010101" pitchFamily="49" charset="-122"/>
            <a:ea typeface="隶书" panose="02010509060101010101" pitchFamily="49" charset="-122"/>
          </a:endParaRPr>
        </a:p>
      </dgm:t>
    </dgm:pt>
    <dgm:pt modelId="{F859F61E-36AF-4500-8096-3C3B0AD6627F}" type="parTrans" cxnId="{4E65F3C8-3326-41B9-9864-DB085690F4AF}">
      <dgm:prSet/>
      <dgm:spPr/>
      <dgm:t>
        <a:bodyPr/>
        <a:lstStyle/>
        <a:p>
          <a:endParaRPr lang="zh-CN" altLang="en-US">
            <a:latin typeface="隶书" panose="02010509060101010101" pitchFamily="49" charset="-122"/>
            <a:ea typeface="隶书" panose="02010509060101010101" pitchFamily="49" charset="-122"/>
          </a:endParaRPr>
        </a:p>
      </dgm:t>
    </dgm:pt>
    <dgm:pt modelId="{9D52E801-F521-4707-BE9C-532C268F1EEE}">
      <dgm:prSet phldrT="[文本]" custT="1"/>
      <dgm:spPr>
        <a:solidFill>
          <a:schemeClr val="accent4">
            <a:lumMod val="20000"/>
            <a:lumOff val="80000"/>
            <a:alpha val="90000"/>
          </a:schemeClr>
        </a:solidFill>
      </dgm:spPr>
      <dgm:t>
        <a:bodyPr/>
        <a:lstStyle/>
        <a:p>
          <a:r>
            <a:rPr lang="zh-CN" altLang="en-US" sz="1800" dirty="0">
              <a:latin typeface="隶书" panose="02010509060101010101" pitchFamily="49" charset="-122"/>
              <a:ea typeface="隶书" panose="02010509060101010101" pitchFamily="49" charset="-122"/>
            </a:rPr>
            <a:t>数据留存</a:t>
          </a:r>
          <a:r>
            <a:rPr lang="en-US" altLang="zh-CN" sz="1800" dirty="0">
              <a:latin typeface="隶书" panose="02010509060101010101" pitchFamily="49" charset="-122"/>
              <a:ea typeface="隶书" panose="02010509060101010101" pitchFamily="49" charset="-122"/>
            </a:rPr>
            <a:t>6</a:t>
          </a:r>
          <a:r>
            <a:rPr lang="zh-CN" altLang="en-US" sz="1800" dirty="0">
              <a:latin typeface="隶书" panose="02010509060101010101" pitchFamily="49" charset="-122"/>
              <a:ea typeface="隶书" panose="02010509060101010101" pitchFamily="49" charset="-122"/>
            </a:rPr>
            <a:t>个月</a:t>
          </a:r>
        </a:p>
      </dgm:t>
    </dgm:pt>
    <dgm:pt modelId="{EFE8D2BB-782E-4AB1-B4C6-D93636DB05C1}" type="sibTrans" cxnId="{0E9562F1-61BC-4F97-976F-EBB4B86D77F1}">
      <dgm:prSet/>
      <dgm:spPr/>
      <dgm:t>
        <a:bodyPr/>
        <a:lstStyle/>
        <a:p>
          <a:endParaRPr lang="zh-CN" altLang="en-US">
            <a:latin typeface="隶书" panose="02010509060101010101" pitchFamily="49" charset="-122"/>
            <a:ea typeface="隶书" panose="02010509060101010101" pitchFamily="49" charset="-122"/>
          </a:endParaRPr>
        </a:p>
      </dgm:t>
    </dgm:pt>
    <dgm:pt modelId="{7FE7F2D0-BA33-4EC7-B2A3-F0A359E56338}" type="parTrans" cxnId="{0E9562F1-61BC-4F97-976F-EBB4B86D77F1}">
      <dgm:prSet/>
      <dgm:spPr/>
      <dgm:t>
        <a:bodyPr/>
        <a:lstStyle/>
        <a:p>
          <a:endParaRPr lang="zh-CN" altLang="en-US">
            <a:latin typeface="隶书" panose="02010509060101010101" pitchFamily="49" charset="-122"/>
            <a:ea typeface="隶书" panose="02010509060101010101" pitchFamily="49" charset="-122"/>
          </a:endParaRPr>
        </a:p>
      </dgm:t>
    </dgm:pt>
    <dgm:pt modelId="{74B70DCC-7805-41A0-B357-569C32300FB2}">
      <dgm:prSet phldrT="[文本]" custT="1"/>
      <dgm:spPr>
        <a:solidFill>
          <a:schemeClr val="accent4">
            <a:lumMod val="20000"/>
            <a:lumOff val="80000"/>
            <a:alpha val="90000"/>
          </a:schemeClr>
        </a:solidFill>
      </dgm:spPr>
      <dgm:t>
        <a:bodyPr/>
        <a:lstStyle/>
        <a:p>
          <a:r>
            <a:rPr lang="en-US" altLang="zh-CN" sz="1800" dirty="0">
              <a:latin typeface="隶书" panose="02010509060101010101" pitchFamily="49" charset="-122"/>
              <a:ea typeface="隶书" panose="02010509060101010101" pitchFamily="49" charset="-122"/>
            </a:rPr>
            <a:t>…</a:t>
          </a:r>
          <a:endParaRPr lang="zh-CN" altLang="en-US" sz="1800" dirty="0">
            <a:latin typeface="隶书" panose="02010509060101010101" pitchFamily="49" charset="-122"/>
            <a:ea typeface="隶书" panose="02010509060101010101" pitchFamily="49" charset="-122"/>
          </a:endParaRPr>
        </a:p>
      </dgm:t>
    </dgm:pt>
    <dgm:pt modelId="{7B915027-79EE-4250-944D-A23EC2840555}" type="sibTrans" cxnId="{FC338D1F-E268-43DB-A142-F1C0D589E3C3}">
      <dgm:prSet/>
      <dgm:spPr/>
      <dgm:t>
        <a:bodyPr/>
        <a:lstStyle/>
        <a:p>
          <a:endParaRPr lang="zh-CN" altLang="en-US">
            <a:latin typeface="隶书" panose="02010509060101010101" pitchFamily="49" charset="-122"/>
            <a:ea typeface="隶书" panose="02010509060101010101" pitchFamily="49" charset="-122"/>
          </a:endParaRPr>
        </a:p>
      </dgm:t>
    </dgm:pt>
    <dgm:pt modelId="{758D6558-27F0-4FAE-AF39-97DA26B04055}" type="parTrans" cxnId="{FC338D1F-E268-43DB-A142-F1C0D589E3C3}">
      <dgm:prSet/>
      <dgm:spPr/>
      <dgm:t>
        <a:bodyPr/>
        <a:lstStyle/>
        <a:p>
          <a:endParaRPr lang="zh-CN" altLang="en-US">
            <a:latin typeface="隶书" panose="02010509060101010101" pitchFamily="49" charset="-122"/>
            <a:ea typeface="隶书" panose="02010509060101010101" pitchFamily="49" charset="-122"/>
          </a:endParaRPr>
        </a:p>
      </dgm:t>
    </dgm:pt>
    <dgm:pt modelId="{25275C53-4705-4C34-A88A-4F3D8A695B03}">
      <dgm:prSet phldrT="[文本]" custT="1"/>
      <dgm:spPr>
        <a:solidFill>
          <a:schemeClr val="accent4">
            <a:lumMod val="20000"/>
            <a:lumOff val="80000"/>
            <a:alpha val="90000"/>
          </a:schemeClr>
        </a:solidFill>
      </dgm:spPr>
      <dgm:t>
        <a:bodyPr/>
        <a:lstStyle/>
        <a:p>
          <a:r>
            <a:rPr lang="zh-CN" altLang="en-US" sz="1800" dirty="0">
              <a:latin typeface="隶书" panose="02010509060101010101" pitchFamily="49" charset="-122"/>
              <a:ea typeface="隶书" panose="02010509060101010101" pitchFamily="49" charset="-122"/>
            </a:rPr>
            <a:t>安全事件</a:t>
          </a:r>
        </a:p>
      </dgm:t>
    </dgm:pt>
    <dgm:pt modelId="{B15B5B56-9EE6-4DFC-89C0-BC15A0D7424A}" type="parTrans" cxnId="{DB4FDE79-34FF-482E-8512-736C2F88EC86}">
      <dgm:prSet/>
      <dgm:spPr/>
      <dgm:t>
        <a:bodyPr/>
        <a:lstStyle/>
        <a:p>
          <a:endParaRPr lang="zh-CN" altLang="en-US">
            <a:latin typeface="隶书" panose="02010509060101010101" pitchFamily="49" charset="-122"/>
            <a:ea typeface="隶书" panose="02010509060101010101" pitchFamily="49" charset="-122"/>
          </a:endParaRPr>
        </a:p>
      </dgm:t>
    </dgm:pt>
    <dgm:pt modelId="{639CB85B-6ACC-4C76-9833-61AF1E394A53}" type="sibTrans" cxnId="{DB4FDE79-34FF-482E-8512-736C2F88EC86}">
      <dgm:prSet/>
      <dgm:spPr/>
      <dgm:t>
        <a:bodyPr/>
        <a:lstStyle/>
        <a:p>
          <a:endParaRPr lang="zh-CN" altLang="en-US">
            <a:latin typeface="隶书" panose="02010509060101010101" pitchFamily="49" charset="-122"/>
            <a:ea typeface="隶书" panose="02010509060101010101" pitchFamily="49" charset="-122"/>
          </a:endParaRPr>
        </a:p>
      </dgm:t>
    </dgm:pt>
    <dgm:pt modelId="{107AA065-811A-42C0-A15C-33C2A302B48E}" type="pres">
      <dgm:prSet presAssocID="{46C07B22-CAA7-4E37-B02D-8F60F668599C}" presName="cycleMatrixDiagram" presStyleCnt="0">
        <dgm:presLayoutVars>
          <dgm:chMax val="1"/>
          <dgm:dir/>
          <dgm:animLvl val="lvl"/>
          <dgm:resizeHandles val="exact"/>
        </dgm:presLayoutVars>
      </dgm:prSet>
      <dgm:spPr/>
      <dgm:t>
        <a:bodyPr/>
        <a:lstStyle/>
        <a:p>
          <a:endParaRPr lang="zh-CN" altLang="en-US"/>
        </a:p>
      </dgm:t>
    </dgm:pt>
    <dgm:pt modelId="{7F48C219-6459-4430-9731-09D81A27D3D8}" type="pres">
      <dgm:prSet presAssocID="{46C07B22-CAA7-4E37-B02D-8F60F668599C}" presName="children" presStyleCnt="0"/>
      <dgm:spPr/>
    </dgm:pt>
    <dgm:pt modelId="{3EE4AB89-740A-4A2A-9B00-30CBE7D480B7}" type="pres">
      <dgm:prSet presAssocID="{46C07B22-CAA7-4E37-B02D-8F60F668599C}" presName="child1group" presStyleCnt="0"/>
      <dgm:spPr/>
    </dgm:pt>
    <dgm:pt modelId="{F7D2619D-192A-4ED7-9297-98FBEC444AB1}" type="pres">
      <dgm:prSet presAssocID="{46C07B22-CAA7-4E37-B02D-8F60F668599C}" presName="child1" presStyleLbl="bgAcc1" presStyleIdx="0" presStyleCnt="4" custScaleX="150233" custScaleY="227105"/>
      <dgm:spPr/>
      <dgm:t>
        <a:bodyPr/>
        <a:lstStyle/>
        <a:p>
          <a:endParaRPr lang="zh-CN" altLang="en-US"/>
        </a:p>
      </dgm:t>
    </dgm:pt>
    <dgm:pt modelId="{5B4AB315-9F95-4AC3-A603-484EF89EFF1E}" type="pres">
      <dgm:prSet presAssocID="{46C07B22-CAA7-4E37-B02D-8F60F668599C}" presName="child1Text" presStyleLbl="bgAcc1" presStyleIdx="0" presStyleCnt="4">
        <dgm:presLayoutVars>
          <dgm:bulletEnabled val="1"/>
        </dgm:presLayoutVars>
      </dgm:prSet>
      <dgm:spPr/>
      <dgm:t>
        <a:bodyPr/>
        <a:lstStyle/>
        <a:p>
          <a:endParaRPr lang="zh-CN" altLang="en-US"/>
        </a:p>
      </dgm:t>
    </dgm:pt>
    <dgm:pt modelId="{DE02C63E-E0FC-4798-9317-B2B8AF22F07D}" type="pres">
      <dgm:prSet presAssocID="{46C07B22-CAA7-4E37-B02D-8F60F668599C}" presName="child2group" presStyleCnt="0"/>
      <dgm:spPr/>
    </dgm:pt>
    <dgm:pt modelId="{05508F1D-E15E-4397-9514-30F0C7029B98}" type="pres">
      <dgm:prSet presAssocID="{46C07B22-CAA7-4E37-B02D-8F60F668599C}" presName="child2" presStyleLbl="bgAcc1" presStyleIdx="1" presStyleCnt="4" custScaleX="150312" custScaleY="227867"/>
      <dgm:spPr/>
      <dgm:t>
        <a:bodyPr/>
        <a:lstStyle/>
        <a:p>
          <a:endParaRPr lang="zh-CN" altLang="en-US"/>
        </a:p>
      </dgm:t>
    </dgm:pt>
    <dgm:pt modelId="{DCEE2872-7167-4457-8391-58C626D40144}" type="pres">
      <dgm:prSet presAssocID="{46C07B22-CAA7-4E37-B02D-8F60F668599C}" presName="child2Text" presStyleLbl="bgAcc1" presStyleIdx="1" presStyleCnt="4">
        <dgm:presLayoutVars>
          <dgm:bulletEnabled val="1"/>
        </dgm:presLayoutVars>
      </dgm:prSet>
      <dgm:spPr/>
      <dgm:t>
        <a:bodyPr/>
        <a:lstStyle/>
        <a:p>
          <a:endParaRPr lang="zh-CN" altLang="en-US"/>
        </a:p>
      </dgm:t>
    </dgm:pt>
    <dgm:pt modelId="{D7BD32EC-76EC-4F89-80AA-ABB19ADB1A07}" type="pres">
      <dgm:prSet presAssocID="{46C07B22-CAA7-4E37-B02D-8F60F668599C}" presName="child3group" presStyleCnt="0"/>
      <dgm:spPr/>
    </dgm:pt>
    <dgm:pt modelId="{E8A44925-74DC-4F67-94CF-4133768582E4}" type="pres">
      <dgm:prSet presAssocID="{46C07B22-CAA7-4E37-B02D-8F60F668599C}" presName="child3" presStyleLbl="bgAcc1" presStyleIdx="2" presStyleCnt="4" custScaleX="147034" custScaleY="223016" custLinFactNeighborY="-1947"/>
      <dgm:spPr/>
      <dgm:t>
        <a:bodyPr/>
        <a:lstStyle/>
        <a:p>
          <a:endParaRPr lang="zh-CN" altLang="en-US"/>
        </a:p>
      </dgm:t>
    </dgm:pt>
    <dgm:pt modelId="{82478BA8-4195-493E-BDEB-4080B60EB4B1}" type="pres">
      <dgm:prSet presAssocID="{46C07B22-CAA7-4E37-B02D-8F60F668599C}" presName="child3Text" presStyleLbl="bgAcc1" presStyleIdx="2" presStyleCnt="4">
        <dgm:presLayoutVars>
          <dgm:bulletEnabled val="1"/>
        </dgm:presLayoutVars>
      </dgm:prSet>
      <dgm:spPr/>
      <dgm:t>
        <a:bodyPr/>
        <a:lstStyle/>
        <a:p>
          <a:endParaRPr lang="zh-CN" altLang="en-US"/>
        </a:p>
      </dgm:t>
    </dgm:pt>
    <dgm:pt modelId="{BCE0301F-C7E4-428F-BC98-3BB0A2A78CF6}" type="pres">
      <dgm:prSet presAssocID="{46C07B22-CAA7-4E37-B02D-8F60F668599C}" presName="child4group" presStyleCnt="0"/>
      <dgm:spPr/>
    </dgm:pt>
    <dgm:pt modelId="{CBA856A5-4004-485C-8B0C-97222004E05B}" type="pres">
      <dgm:prSet presAssocID="{46C07B22-CAA7-4E37-B02D-8F60F668599C}" presName="child4" presStyleLbl="bgAcc1" presStyleIdx="3" presStyleCnt="4" custScaleX="150389" custScaleY="223155" custLinFactNeighborY="649"/>
      <dgm:spPr/>
      <dgm:t>
        <a:bodyPr/>
        <a:lstStyle/>
        <a:p>
          <a:endParaRPr lang="zh-CN" altLang="en-US"/>
        </a:p>
      </dgm:t>
    </dgm:pt>
    <dgm:pt modelId="{7C83809A-93DC-4075-9F36-22685F8E8F02}" type="pres">
      <dgm:prSet presAssocID="{46C07B22-CAA7-4E37-B02D-8F60F668599C}" presName="child4Text" presStyleLbl="bgAcc1" presStyleIdx="3" presStyleCnt="4">
        <dgm:presLayoutVars>
          <dgm:bulletEnabled val="1"/>
        </dgm:presLayoutVars>
      </dgm:prSet>
      <dgm:spPr/>
      <dgm:t>
        <a:bodyPr/>
        <a:lstStyle/>
        <a:p>
          <a:endParaRPr lang="zh-CN" altLang="en-US"/>
        </a:p>
      </dgm:t>
    </dgm:pt>
    <dgm:pt modelId="{6F92D372-76A1-4346-BF4A-6D8013EC89DD}" type="pres">
      <dgm:prSet presAssocID="{46C07B22-CAA7-4E37-B02D-8F60F668599C}" presName="childPlaceholder" presStyleCnt="0"/>
      <dgm:spPr/>
    </dgm:pt>
    <dgm:pt modelId="{07F10003-422A-46BF-9738-76E27E005EB9}" type="pres">
      <dgm:prSet presAssocID="{46C07B22-CAA7-4E37-B02D-8F60F668599C}" presName="circle" presStyleCnt="0"/>
      <dgm:spPr/>
    </dgm:pt>
    <dgm:pt modelId="{27180F52-0DE9-41E7-9F86-F66848C4321D}" type="pres">
      <dgm:prSet presAssocID="{46C07B22-CAA7-4E37-B02D-8F60F668599C}" presName="quadrant1" presStyleLbl="node1" presStyleIdx="0" presStyleCnt="4">
        <dgm:presLayoutVars>
          <dgm:chMax val="1"/>
          <dgm:bulletEnabled val="1"/>
        </dgm:presLayoutVars>
      </dgm:prSet>
      <dgm:spPr/>
      <dgm:t>
        <a:bodyPr/>
        <a:lstStyle/>
        <a:p>
          <a:endParaRPr lang="zh-CN" altLang="en-US"/>
        </a:p>
      </dgm:t>
    </dgm:pt>
    <dgm:pt modelId="{7B5D8CAA-2685-472D-ABAC-54E29C9B5533}" type="pres">
      <dgm:prSet presAssocID="{46C07B22-CAA7-4E37-B02D-8F60F668599C}" presName="quadrant2" presStyleLbl="node1" presStyleIdx="1" presStyleCnt="4">
        <dgm:presLayoutVars>
          <dgm:chMax val="1"/>
          <dgm:bulletEnabled val="1"/>
        </dgm:presLayoutVars>
      </dgm:prSet>
      <dgm:spPr/>
      <dgm:t>
        <a:bodyPr/>
        <a:lstStyle/>
        <a:p>
          <a:endParaRPr lang="zh-CN" altLang="en-US"/>
        </a:p>
      </dgm:t>
    </dgm:pt>
    <dgm:pt modelId="{F9A0D6BC-802D-4F51-9B95-07EC11B7A669}" type="pres">
      <dgm:prSet presAssocID="{46C07B22-CAA7-4E37-B02D-8F60F668599C}" presName="quadrant3" presStyleLbl="node1" presStyleIdx="2" presStyleCnt="4">
        <dgm:presLayoutVars>
          <dgm:chMax val="1"/>
          <dgm:bulletEnabled val="1"/>
        </dgm:presLayoutVars>
      </dgm:prSet>
      <dgm:spPr/>
      <dgm:t>
        <a:bodyPr/>
        <a:lstStyle/>
        <a:p>
          <a:endParaRPr lang="zh-CN" altLang="en-US"/>
        </a:p>
      </dgm:t>
    </dgm:pt>
    <dgm:pt modelId="{328B83C3-B701-49DD-96C5-E1CC53638E1C}" type="pres">
      <dgm:prSet presAssocID="{46C07B22-CAA7-4E37-B02D-8F60F668599C}" presName="quadrant4" presStyleLbl="node1" presStyleIdx="3" presStyleCnt="4">
        <dgm:presLayoutVars>
          <dgm:chMax val="1"/>
          <dgm:bulletEnabled val="1"/>
        </dgm:presLayoutVars>
      </dgm:prSet>
      <dgm:spPr/>
      <dgm:t>
        <a:bodyPr/>
        <a:lstStyle/>
        <a:p>
          <a:endParaRPr lang="zh-CN" altLang="en-US"/>
        </a:p>
      </dgm:t>
    </dgm:pt>
    <dgm:pt modelId="{024C51ED-FCC2-44F2-9817-FDCD1D37C82B}" type="pres">
      <dgm:prSet presAssocID="{46C07B22-CAA7-4E37-B02D-8F60F668599C}" presName="quadrantPlaceholder" presStyleCnt="0"/>
      <dgm:spPr/>
    </dgm:pt>
    <dgm:pt modelId="{1F51F89C-3C24-464C-BAA8-E7D932885FBF}" type="pres">
      <dgm:prSet presAssocID="{46C07B22-CAA7-4E37-B02D-8F60F668599C}" presName="center1" presStyleLbl="fgShp" presStyleIdx="0" presStyleCnt="2"/>
      <dgm:spPr/>
    </dgm:pt>
    <dgm:pt modelId="{25229039-E414-41A5-9C59-2D6849718DBF}" type="pres">
      <dgm:prSet presAssocID="{46C07B22-CAA7-4E37-B02D-8F60F668599C}" presName="center2" presStyleLbl="fgShp" presStyleIdx="1" presStyleCnt="2"/>
      <dgm:spPr/>
    </dgm:pt>
  </dgm:ptLst>
  <dgm:cxnLst>
    <dgm:cxn modelId="{D67E1CCE-D8E1-4452-9713-D35D383B9E0A}" srcId="{46C07B22-CAA7-4E37-B02D-8F60F668599C}" destId="{A16C3826-18DB-4360-BF42-C628708DA56F}" srcOrd="3" destOrd="0" parTransId="{5CD680FF-9455-446E-B815-D9AE5DB96F11}" sibTransId="{09EA5107-DAAB-4C15-B754-771F675F65AE}"/>
    <dgm:cxn modelId="{EA8E99E3-8E63-4458-8A0C-78A1CAEFC108}" type="presOf" srcId="{F2E52109-8714-4F92-B6D4-C484B0EF2EFA}" destId="{82478BA8-4195-493E-BDEB-4080B60EB4B1}" srcOrd="1" destOrd="0" presId="urn:microsoft.com/office/officeart/2005/8/layout/cycle4"/>
    <dgm:cxn modelId="{48EF0E2E-BFA8-47A4-9BF1-8E6792A77A83}" srcId="{1A789CDC-3E40-447E-854E-0E59418F7F4F}" destId="{EAB3512B-8843-496C-80F3-13941EDF496F}" srcOrd="1" destOrd="0" parTransId="{6A3B74D7-5A9D-4D7F-998C-144F46EC3739}" sibTransId="{EA5CE0B1-ED82-401E-AA04-EED466404A70}"/>
    <dgm:cxn modelId="{AB3005A4-1C48-46F7-87A9-B4E13A993C69}" type="presOf" srcId="{1A789CDC-3E40-447E-854E-0E59418F7F4F}" destId="{7B5D8CAA-2685-472D-ABAC-54E29C9B5533}" srcOrd="0" destOrd="0" presId="urn:microsoft.com/office/officeart/2005/8/layout/cycle4"/>
    <dgm:cxn modelId="{192044DD-BD6E-4645-80B2-7C3A3F0D1B9F}" type="presOf" srcId="{CE81BDBF-FDF2-4DB7-9407-26EA9C250B5C}" destId="{5B4AB315-9F95-4AC3-A603-484EF89EFF1E}" srcOrd="1" destOrd="0" presId="urn:microsoft.com/office/officeart/2005/8/layout/cycle4"/>
    <dgm:cxn modelId="{38AEAA02-EAE0-4D24-B41A-AB95BBF3A22A}" type="presOf" srcId="{3BC7151D-861E-493E-B51F-2E32A4F9D8FE}" destId="{CBA856A5-4004-485C-8B0C-97222004E05B}" srcOrd="0" destOrd="1" presId="urn:microsoft.com/office/officeart/2005/8/layout/cycle4"/>
    <dgm:cxn modelId="{237F96EC-FEEC-46E1-A2C9-6296CD4301E8}" srcId="{1A789CDC-3E40-447E-854E-0E59418F7F4F}" destId="{EAD350A7-48C0-4D3B-A347-22FE609B7F14}" srcOrd="2" destOrd="0" parTransId="{5297CA45-437A-422D-AE50-31B5AA73D9C7}" sibTransId="{0F8C5174-95A8-4EE0-8693-8F2044B35BDC}"/>
    <dgm:cxn modelId="{BC971E49-57B3-403E-8FE0-2C553C5B5D97}" srcId="{A16C3826-18DB-4360-BF42-C628708DA56F}" destId="{3BC7151D-861E-493E-B51F-2E32A4F9D8FE}" srcOrd="1" destOrd="0" parTransId="{7FC022D4-22D8-455C-864E-1C2FE3C83B8B}" sibTransId="{336EAA9F-74F2-43C5-8FC9-4D2CE3082A87}"/>
    <dgm:cxn modelId="{5ECB3887-3E70-49CE-BCC7-09FB6A6F0480}" type="presOf" srcId="{25275C53-4705-4C34-A88A-4F3D8A695B03}" destId="{E8A44925-74DC-4F67-94CF-4133768582E4}" srcOrd="0" destOrd="1" presId="urn:microsoft.com/office/officeart/2005/8/layout/cycle4"/>
    <dgm:cxn modelId="{897AE44B-83AC-4A72-ADA4-C9505CABB815}" type="presOf" srcId="{079811BC-D52C-4C65-802E-8BFF0A60E408}" destId="{F7D2619D-192A-4ED7-9297-98FBEC444AB1}" srcOrd="0" destOrd="1" presId="urn:microsoft.com/office/officeart/2005/8/layout/cycle4"/>
    <dgm:cxn modelId="{90F855BB-9F84-498D-9DB2-68D09A8E2F06}" srcId="{46C07B22-CAA7-4E37-B02D-8F60F668599C}" destId="{955CDFB9-BF87-4B14-977B-CBB88E4692D2}" srcOrd="0" destOrd="0" parTransId="{09988B7F-91C1-49BE-A669-7F098661B890}" sibTransId="{0003B8E3-F369-4792-91FF-62020CEADC60}"/>
    <dgm:cxn modelId="{08D92628-291D-4A81-97DD-A677CC3A28E9}" type="presOf" srcId="{74B70DCC-7805-41A0-B357-569C32300FB2}" destId="{E8A44925-74DC-4F67-94CF-4133768582E4}" srcOrd="0" destOrd="3" presId="urn:microsoft.com/office/officeart/2005/8/layout/cycle4"/>
    <dgm:cxn modelId="{17D9763E-91EF-472D-8C42-91C37D64E374}" srcId="{955CDFB9-BF87-4B14-977B-CBB88E4692D2}" destId="{079811BC-D52C-4C65-802E-8BFF0A60E408}" srcOrd="1" destOrd="0" parTransId="{6A923E72-83AE-4387-85AB-99ECABBB576F}" sibTransId="{C4148662-491A-47E2-914E-90E7D83263A8}"/>
    <dgm:cxn modelId="{04C7B92C-6CC9-4ACB-9588-0F7D8FE5AB07}" type="presOf" srcId="{955CDFB9-BF87-4B14-977B-CBB88E4692D2}" destId="{27180F52-0DE9-41E7-9F86-F66848C4321D}" srcOrd="0" destOrd="0" presId="urn:microsoft.com/office/officeart/2005/8/layout/cycle4"/>
    <dgm:cxn modelId="{8820EF52-EEE0-4941-8177-52AC02343C23}" type="presOf" srcId="{A16C3826-18DB-4360-BF42-C628708DA56F}" destId="{328B83C3-B701-49DD-96C5-E1CC53638E1C}" srcOrd="0" destOrd="0" presId="urn:microsoft.com/office/officeart/2005/8/layout/cycle4"/>
    <dgm:cxn modelId="{DB4FDE79-34FF-482E-8512-736C2F88EC86}" srcId="{E1FA4E99-E4AF-4EB8-936E-8774AAB9EF27}" destId="{25275C53-4705-4C34-A88A-4F3D8A695B03}" srcOrd="1" destOrd="0" parTransId="{B15B5B56-9EE6-4DFC-89C0-BC15A0D7424A}" sibTransId="{639CB85B-6ACC-4C76-9833-61AF1E394A53}"/>
    <dgm:cxn modelId="{48E64B66-475F-4304-878F-CE6DAF5D35D5}" type="presOf" srcId="{25275C53-4705-4C34-A88A-4F3D8A695B03}" destId="{82478BA8-4195-493E-BDEB-4080B60EB4B1}" srcOrd="1" destOrd="1" presId="urn:microsoft.com/office/officeart/2005/8/layout/cycle4"/>
    <dgm:cxn modelId="{FDD67BE3-B083-4728-8D14-BF929B55EDAF}" type="presOf" srcId="{9D52E801-F521-4707-BE9C-532C268F1EEE}" destId="{82478BA8-4195-493E-BDEB-4080B60EB4B1}" srcOrd="1" destOrd="2" presId="urn:microsoft.com/office/officeart/2005/8/layout/cycle4"/>
    <dgm:cxn modelId="{2AA1171D-9CF8-4C39-A37A-8F95CB1C11F7}" type="presOf" srcId="{079811BC-D52C-4C65-802E-8BFF0A60E408}" destId="{5B4AB315-9F95-4AC3-A603-484EF89EFF1E}" srcOrd="1" destOrd="1" presId="urn:microsoft.com/office/officeart/2005/8/layout/cycle4"/>
    <dgm:cxn modelId="{0E9562F1-61BC-4F97-976F-EBB4B86D77F1}" srcId="{E1FA4E99-E4AF-4EB8-936E-8774AAB9EF27}" destId="{9D52E801-F521-4707-BE9C-532C268F1EEE}" srcOrd="2" destOrd="0" parTransId="{7FE7F2D0-BA33-4EC7-B2A3-F0A359E56338}" sibTransId="{EFE8D2BB-782E-4AB1-B4C6-D93636DB05C1}"/>
    <dgm:cxn modelId="{3362F751-6B2B-4554-8ED9-765FCDAC168E}" type="presOf" srcId="{77E3E70F-9D45-48F7-8389-9382E3CE4B84}" destId="{7C83809A-93DC-4075-9F36-22685F8E8F02}" srcOrd="1" destOrd="0" presId="urn:microsoft.com/office/officeart/2005/8/layout/cycle4"/>
    <dgm:cxn modelId="{1F0C4EF8-4B4E-41D4-9664-984C8C2D0F13}" type="presOf" srcId="{3BC7151D-861E-493E-B51F-2E32A4F9D8FE}" destId="{7C83809A-93DC-4075-9F36-22685F8E8F02}" srcOrd="1" destOrd="1" presId="urn:microsoft.com/office/officeart/2005/8/layout/cycle4"/>
    <dgm:cxn modelId="{E58A6F67-9AB8-49A0-BA4A-1FA36000192C}" type="presOf" srcId="{9D52E801-F521-4707-BE9C-532C268F1EEE}" destId="{E8A44925-74DC-4F67-94CF-4133768582E4}" srcOrd="0" destOrd="2" presId="urn:microsoft.com/office/officeart/2005/8/layout/cycle4"/>
    <dgm:cxn modelId="{405D659E-3296-4C52-AB5A-7663CB69E503}" srcId="{A16C3826-18DB-4360-BF42-C628708DA56F}" destId="{77E3E70F-9D45-48F7-8389-9382E3CE4B84}" srcOrd="0" destOrd="0" parTransId="{0EC0934D-19CF-43B2-9533-BC2AA3AA434C}" sibTransId="{D982FBEC-E2C0-4715-8C14-F077CD4385BC}"/>
    <dgm:cxn modelId="{2C83B0FB-F745-44C1-A6F8-C72D5AEB409B}" srcId="{A16C3826-18DB-4360-BF42-C628708DA56F}" destId="{F2DA6DB2-814B-46E8-9394-2AC939D2DB43}" srcOrd="2" destOrd="0" parTransId="{5E3D3FAC-CC6C-4261-BEEF-EDE7FE59D193}" sibTransId="{06262E05-CFF1-4894-97E4-5FFBA7A55D5C}"/>
    <dgm:cxn modelId="{6BA21CF1-C667-4F5B-9DD0-095459788045}" type="presOf" srcId="{F2DA6DB2-814B-46E8-9394-2AC939D2DB43}" destId="{CBA856A5-4004-485C-8B0C-97222004E05B}" srcOrd="0" destOrd="2" presId="urn:microsoft.com/office/officeart/2005/8/layout/cycle4"/>
    <dgm:cxn modelId="{3BF916B8-91B8-4B88-A93C-DD451B23C1D6}" type="presOf" srcId="{46C07B22-CAA7-4E37-B02D-8F60F668599C}" destId="{107AA065-811A-42C0-A15C-33C2A302B48E}" srcOrd="0" destOrd="0" presId="urn:microsoft.com/office/officeart/2005/8/layout/cycle4"/>
    <dgm:cxn modelId="{688BF82D-46D7-4C5E-B95A-FABDD5ED6B87}" srcId="{46C07B22-CAA7-4E37-B02D-8F60F668599C}" destId="{1A789CDC-3E40-447E-854E-0E59418F7F4F}" srcOrd="1" destOrd="0" parTransId="{326C829E-D954-4A17-834D-C28644E74B90}" sibTransId="{5192C98F-2D9F-4E69-BDD8-A25744632382}"/>
    <dgm:cxn modelId="{E64883AA-641B-426D-A0FC-6AA544218735}" type="presOf" srcId="{EAB3512B-8843-496C-80F3-13941EDF496F}" destId="{DCEE2872-7167-4457-8391-58C626D40144}" srcOrd="1" destOrd="1" presId="urn:microsoft.com/office/officeart/2005/8/layout/cycle4"/>
    <dgm:cxn modelId="{12C5B507-5AF3-45B1-B24A-02799FD641A1}" type="presOf" srcId="{EAB3512B-8843-496C-80F3-13941EDF496F}" destId="{05508F1D-E15E-4397-9514-30F0C7029B98}" srcOrd="0" destOrd="1" presId="urn:microsoft.com/office/officeart/2005/8/layout/cycle4"/>
    <dgm:cxn modelId="{5A56B23A-0A78-4276-837C-5A9DF9FDDF36}" type="presOf" srcId="{506E8120-C14E-4C33-AE85-7D9647577710}" destId="{DCEE2872-7167-4457-8391-58C626D40144}" srcOrd="1" destOrd="0" presId="urn:microsoft.com/office/officeart/2005/8/layout/cycle4"/>
    <dgm:cxn modelId="{1F7A9E72-4C4F-466A-B374-38B505312316}" type="presOf" srcId="{74B70DCC-7805-41A0-B357-569C32300FB2}" destId="{82478BA8-4195-493E-BDEB-4080B60EB4B1}" srcOrd="1" destOrd="3" presId="urn:microsoft.com/office/officeart/2005/8/layout/cycle4"/>
    <dgm:cxn modelId="{B542389D-6B5B-4629-8616-9D345CAFA513}" type="presOf" srcId="{F2DA6DB2-814B-46E8-9394-2AC939D2DB43}" destId="{7C83809A-93DC-4075-9F36-22685F8E8F02}" srcOrd="1" destOrd="2" presId="urn:microsoft.com/office/officeart/2005/8/layout/cycle4"/>
    <dgm:cxn modelId="{C985FF6E-9129-4158-B3E9-9128B32B245A}" type="presOf" srcId="{77E3E70F-9D45-48F7-8389-9382E3CE4B84}" destId="{CBA856A5-4004-485C-8B0C-97222004E05B}" srcOrd="0" destOrd="0" presId="urn:microsoft.com/office/officeart/2005/8/layout/cycle4"/>
    <dgm:cxn modelId="{FC338D1F-E268-43DB-A142-F1C0D589E3C3}" srcId="{E1FA4E99-E4AF-4EB8-936E-8774AAB9EF27}" destId="{74B70DCC-7805-41A0-B357-569C32300FB2}" srcOrd="3" destOrd="0" parTransId="{758D6558-27F0-4FAE-AF39-97DA26B04055}" sibTransId="{7B915027-79EE-4250-944D-A23EC2840555}"/>
    <dgm:cxn modelId="{E43B46C2-C0A6-4D71-901A-3E33E31F17D9}" type="presOf" srcId="{EAD350A7-48C0-4D3B-A347-22FE609B7F14}" destId="{05508F1D-E15E-4397-9514-30F0C7029B98}" srcOrd="0" destOrd="2" presId="urn:microsoft.com/office/officeart/2005/8/layout/cycle4"/>
    <dgm:cxn modelId="{DA28ECE2-7187-4370-9B41-1C5658BF3B37}" srcId="{1A789CDC-3E40-447E-854E-0E59418F7F4F}" destId="{506E8120-C14E-4C33-AE85-7D9647577710}" srcOrd="0" destOrd="0" parTransId="{C5201E0F-7BD0-4504-80A6-9B73712B3224}" sibTransId="{954871A8-5D04-4088-9C12-B36AC49C2111}"/>
    <dgm:cxn modelId="{2EE5281F-749C-4CDA-AB54-1DBD1E805C37}" type="presOf" srcId="{E1FA4E99-E4AF-4EB8-936E-8774AAB9EF27}" destId="{F9A0D6BC-802D-4F51-9B95-07EC11B7A669}" srcOrd="0" destOrd="0" presId="urn:microsoft.com/office/officeart/2005/8/layout/cycle4"/>
    <dgm:cxn modelId="{4B746837-6939-47E2-A2D9-389BDECDB19B}" srcId="{955CDFB9-BF87-4B14-977B-CBB88E4692D2}" destId="{CE81BDBF-FDF2-4DB7-9407-26EA9C250B5C}" srcOrd="0" destOrd="0" parTransId="{CE4AE125-AA7C-461E-B165-7FCDFA583FBB}" sibTransId="{43D9864F-33B5-4EDD-9A7D-7263B7192673}"/>
    <dgm:cxn modelId="{B8767C27-8D98-47C4-A571-A955786F315E}" srcId="{46C07B22-CAA7-4E37-B02D-8F60F668599C}" destId="{E1FA4E99-E4AF-4EB8-936E-8774AAB9EF27}" srcOrd="2" destOrd="0" parTransId="{D5C358D2-5AC3-471E-8A7B-85D8DBE8E0D7}" sibTransId="{351DA73D-78B4-4C22-8D97-4298E1A46F8B}"/>
    <dgm:cxn modelId="{E4D62866-E3FF-46FD-9A8E-AC588DB241DC}" type="presOf" srcId="{EAD350A7-48C0-4D3B-A347-22FE609B7F14}" destId="{DCEE2872-7167-4457-8391-58C626D40144}" srcOrd="1" destOrd="2" presId="urn:microsoft.com/office/officeart/2005/8/layout/cycle4"/>
    <dgm:cxn modelId="{4E65F3C8-3326-41B9-9864-DB085690F4AF}" srcId="{E1FA4E99-E4AF-4EB8-936E-8774AAB9EF27}" destId="{F2E52109-8714-4F92-B6D4-C484B0EF2EFA}" srcOrd="0" destOrd="0" parTransId="{F859F61E-36AF-4500-8096-3C3B0AD6627F}" sibTransId="{F9DEF68E-FF5B-4A43-831A-9ABF3D528D4F}"/>
    <dgm:cxn modelId="{C812D22E-4DF9-4A3B-AABA-684A29037504}" type="presOf" srcId="{F2E52109-8714-4F92-B6D4-C484B0EF2EFA}" destId="{E8A44925-74DC-4F67-94CF-4133768582E4}" srcOrd="0" destOrd="0" presId="urn:microsoft.com/office/officeart/2005/8/layout/cycle4"/>
    <dgm:cxn modelId="{A76B02C8-936A-4025-9085-A2CBADF3FF20}" type="presOf" srcId="{CE81BDBF-FDF2-4DB7-9407-26EA9C250B5C}" destId="{F7D2619D-192A-4ED7-9297-98FBEC444AB1}" srcOrd="0" destOrd="0" presId="urn:microsoft.com/office/officeart/2005/8/layout/cycle4"/>
    <dgm:cxn modelId="{07B71F36-1E38-41BE-9259-24BB3DFED5BE}" type="presOf" srcId="{506E8120-C14E-4C33-AE85-7D9647577710}" destId="{05508F1D-E15E-4397-9514-30F0C7029B98}" srcOrd="0" destOrd="0" presId="urn:microsoft.com/office/officeart/2005/8/layout/cycle4"/>
    <dgm:cxn modelId="{3988B71A-C4F3-40EB-ADA7-A3306965970A}" type="presParOf" srcId="{107AA065-811A-42C0-A15C-33C2A302B48E}" destId="{7F48C219-6459-4430-9731-09D81A27D3D8}" srcOrd="0" destOrd="0" presId="urn:microsoft.com/office/officeart/2005/8/layout/cycle4"/>
    <dgm:cxn modelId="{A9E22DB8-2775-4770-893E-0AEC69E87FE2}" type="presParOf" srcId="{7F48C219-6459-4430-9731-09D81A27D3D8}" destId="{3EE4AB89-740A-4A2A-9B00-30CBE7D480B7}" srcOrd="0" destOrd="0" presId="urn:microsoft.com/office/officeart/2005/8/layout/cycle4"/>
    <dgm:cxn modelId="{CBA05469-4A47-46B5-80C1-8D22BC655307}" type="presParOf" srcId="{3EE4AB89-740A-4A2A-9B00-30CBE7D480B7}" destId="{F7D2619D-192A-4ED7-9297-98FBEC444AB1}" srcOrd="0" destOrd="0" presId="urn:microsoft.com/office/officeart/2005/8/layout/cycle4"/>
    <dgm:cxn modelId="{2CF21A09-8549-4825-A207-FFA34A06F093}" type="presParOf" srcId="{3EE4AB89-740A-4A2A-9B00-30CBE7D480B7}" destId="{5B4AB315-9F95-4AC3-A603-484EF89EFF1E}" srcOrd="1" destOrd="0" presId="urn:microsoft.com/office/officeart/2005/8/layout/cycle4"/>
    <dgm:cxn modelId="{F80CB6CA-9B48-451F-B2D1-BD8DE3F2D8CD}" type="presParOf" srcId="{7F48C219-6459-4430-9731-09D81A27D3D8}" destId="{DE02C63E-E0FC-4798-9317-B2B8AF22F07D}" srcOrd="1" destOrd="0" presId="urn:microsoft.com/office/officeart/2005/8/layout/cycle4"/>
    <dgm:cxn modelId="{F8FD2CD4-4505-4E61-BB35-D728DE7BC7E0}" type="presParOf" srcId="{DE02C63E-E0FC-4798-9317-B2B8AF22F07D}" destId="{05508F1D-E15E-4397-9514-30F0C7029B98}" srcOrd="0" destOrd="0" presId="urn:microsoft.com/office/officeart/2005/8/layout/cycle4"/>
    <dgm:cxn modelId="{661DBE84-E9B0-4912-ACE0-E9BFA5E1F8D1}" type="presParOf" srcId="{DE02C63E-E0FC-4798-9317-B2B8AF22F07D}" destId="{DCEE2872-7167-4457-8391-58C626D40144}" srcOrd="1" destOrd="0" presId="urn:microsoft.com/office/officeart/2005/8/layout/cycle4"/>
    <dgm:cxn modelId="{D4B62DDC-5975-4E8F-8BD2-40EE34539EA0}" type="presParOf" srcId="{7F48C219-6459-4430-9731-09D81A27D3D8}" destId="{D7BD32EC-76EC-4F89-80AA-ABB19ADB1A07}" srcOrd="2" destOrd="0" presId="urn:microsoft.com/office/officeart/2005/8/layout/cycle4"/>
    <dgm:cxn modelId="{42DB6992-DAC2-408B-B0FF-CC31DAE7B78D}" type="presParOf" srcId="{D7BD32EC-76EC-4F89-80AA-ABB19ADB1A07}" destId="{E8A44925-74DC-4F67-94CF-4133768582E4}" srcOrd="0" destOrd="0" presId="urn:microsoft.com/office/officeart/2005/8/layout/cycle4"/>
    <dgm:cxn modelId="{BF57EEB1-C681-41FA-8893-87A09840C112}" type="presParOf" srcId="{D7BD32EC-76EC-4F89-80AA-ABB19ADB1A07}" destId="{82478BA8-4195-493E-BDEB-4080B60EB4B1}" srcOrd="1" destOrd="0" presId="urn:microsoft.com/office/officeart/2005/8/layout/cycle4"/>
    <dgm:cxn modelId="{5C3A2C5A-0529-4B00-8BE8-BA1824AC11CB}" type="presParOf" srcId="{7F48C219-6459-4430-9731-09D81A27D3D8}" destId="{BCE0301F-C7E4-428F-BC98-3BB0A2A78CF6}" srcOrd="3" destOrd="0" presId="urn:microsoft.com/office/officeart/2005/8/layout/cycle4"/>
    <dgm:cxn modelId="{AF363A64-F684-410C-AA5C-E7CAE4928F6F}" type="presParOf" srcId="{BCE0301F-C7E4-428F-BC98-3BB0A2A78CF6}" destId="{CBA856A5-4004-485C-8B0C-97222004E05B}" srcOrd="0" destOrd="0" presId="urn:microsoft.com/office/officeart/2005/8/layout/cycle4"/>
    <dgm:cxn modelId="{67E96952-9971-45F4-90E9-7FAE24633026}" type="presParOf" srcId="{BCE0301F-C7E4-428F-BC98-3BB0A2A78CF6}" destId="{7C83809A-93DC-4075-9F36-22685F8E8F02}" srcOrd="1" destOrd="0" presId="urn:microsoft.com/office/officeart/2005/8/layout/cycle4"/>
    <dgm:cxn modelId="{CDB5A965-4165-4C1F-8959-C5FED6E03606}" type="presParOf" srcId="{7F48C219-6459-4430-9731-09D81A27D3D8}" destId="{6F92D372-76A1-4346-BF4A-6D8013EC89DD}" srcOrd="4" destOrd="0" presId="urn:microsoft.com/office/officeart/2005/8/layout/cycle4"/>
    <dgm:cxn modelId="{579BFE39-0A8A-4385-846B-52752E7F8AC4}" type="presParOf" srcId="{107AA065-811A-42C0-A15C-33C2A302B48E}" destId="{07F10003-422A-46BF-9738-76E27E005EB9}" srcOrd="1" destOrd="0" presId="urn:microsoft.com/office/officeart/2005/8/layout/cycle4"/>
    <dgm:cxn modelId="{2C6CDB0D-5EB1-473F-8AB1-E99B626F4FA9}" type="presParOf" srcId="{07F10003-422A-46BF-9738-76E27E005EB9}" destId="{27180F52-0DE9-41E7-9F86-F66848C4321D}" srcOrd="0" destOrd="0" presId="urn:microsoft.com/office/officeart/2005/8/layout/cycle4"/>
    <dgm:cxn modelId="{CCC5505E-9477-4631-9D08-43FB731A652F}" type="presParOf" srcId="{07F10003-422A-46BF-9738-76E27E005EB9}" destId="{7B5D8CAA-2685-472D-ABAC-54E29C9B5533}" srcOrd="1" destOrd="0" presId="urn:microsoft.com/office/officeart/2005/8/layout/cycle4"/>
    <dgm:cxn modelId="{5AB5405B-3CF2-40E2-AF5A-4FADE6D41A76}" type="presParOf" srcId="{07F10003-422A-46BF-9738-76E27E005EB9}" destId="{F9A0D6BC-802D-4F51-9B95-07EC11B7A669}" srcOrd="2" destOrd="0" presId="urn:microsoft.com/office/officeart/2005/8/layout/cycle4"/>
    <dgm:cxn modelId="{82111F6C-0C9A-4527-B43D-8D0A269CFEB0}" type="presParOf" srcId="{07F10003-422A-46BF-9738-76E27E005EB9}" destId="{328B83C3-B701-49DD-96C5-E1CC53638E1C}" srcOrd="3" destOrd="0" presId="urn:microsoft.com/office/officeart/2005/8/layout/cycle4"/>
    <dgm:cxn modelId="{D657B404-752E-4417-AD96-A3037BD65194}" type="presParOf" srcId="{07F10003-422A-46BF-9738-76E27E005EB9}" destId="{024C51ED-FCC2-44F2-9817-FDCD1D37C82B}" srcOrd="4" destOrd="0" presId="urn:microsoft.com/office/officeart/2005/8/layout/cycle4"/>
    <dgm:cxn modelId="{825E2B1B-FAF5-4BEF-A1CE-0B78850A58D5}" type="presParOf" srcId="{107AA065-811A-42C0-A15C-33C2A302B48E}" destId="{1F51F89C-3C24-464C-BAA8-E7D932885FBF}" srcOrd="2" destOrd="0" presId="urn:microsoft.com/office/officeart/2005/8/layout/cycle4"/>
    <dgm:cxn modelId="{CA9F4353-8FA3-4148-891F-7A569CC41E1F}" type="presParOf" srcId="{107AA065-811A-42C0-A15C-33C2A302B48E}" destId="{25229039-E414-41A5-9C59-2D6849718DBF}"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2020C-DD88-4096-87F2-4465E24F3967}">
      <dsp:nvSpPr>
        <dsp:cNvPr id="0" name=""/>
        <dsp:cNvSpPr/>
      </dsp:nvSpPr>
      <dsp:spPr>
        <a:xfrm>
          <a:off x="1172486" y="0"/>
          <a:ext cx="7533153" cy="4708221"/>
        </a:xfrm>
        <a:prstGeom prst="swooshArrow">
          <a:avLst>
            <a:gd name="adj1" fmla="val 25000"/>
            <a:gd name="adj2" fmla="val 25000"/>
          </a:avLst>
        </a:prstGeom>
        <a:solidFill>
          <a:schemeClr val="accent2">
            <a:tint val="40000"/>
            <a:hueOff val="0"/>
            <a:satOff val="0"/>
            <a:lumOff val="0"/>
            <a:alphaOff val="0"/>
          </a:schemeClr>
        </a:solidFill>
        <a:ln>
          <a:noFill/>
        </a:ln>
        <a:effectLst>
          <a:outerShdw blurRad="50800" dist="38100" dir="5400000" sy="96000" rotWithShape="0">
            <a:srgbClr val="000000">
              <a:alpha val="54000"/>
            </a:srgbClr>
          </a:outerShdw>
        </a:effectLst>
      </dsp:spPr>
      <dsp:style>
        <a:lnRef idx="0">
          <a:scrgbClr r="0" g="0" b="0"/>
        </a:lnRef>
        <a:fillRef idx="1">
          <a:scrgbClr r="0" g="0" b="0"/>
        </a:fillRef>
        <a:effectRef idx="2">
          <a:scrgbClr r="0" g="0" b="0"/>
        </a:effectRef>
        <a:fontRef idx="minor"/>
      </dsp:style>
    </dsp:sp>
    <dsp:sp modelId="{3633EED3-33A7-44AE-87FF-CDCBE5B5E0A6}">
      <dsp:nvSpPr>
        <dsp:cNvPr id="0" name=""/>
        <dsp:cNvSpPr/>
      </dsp:nvSpPr>
      <dsp:spPr>
        <a:xfrm>
          <a:off x="1705805" y="3190695"/>
          <a:ext cx="629999" cy="629999"/>
        </a:xfrm>
        <a:prstGeom prst="ellips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6C376196-4194-4702-98A8-24BF32AFE21F}">
      <dsp:nvSpPr>
        <dsp:cNvPr id="0" name=""/>
        <dsp:cNvSpPr/>
      </dsp:nvSpPr>
      <dsp:spPr>
        <a:xfrm>
          <a:off x="1659976" y="3367262"/>
          <a:ext cx="986843" cy="386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808" tIns="0" rIns="0" bIns="0" numCol="1" spcCol="1270" anchor="t" anchorCtr="0">
          <a:noAutofit/>
        </a:bodyPr>
        <a:lstStyle/>
        <a:p>
          <a:pPr lvl="0" algn="l" defTabSz="889000">
            <a:lnSpc>
              <a:spcPct val="90000"/>
            </a:lnSpc>
            <a:spcBef>
              <a:spcPct val="0"/>
            </a:spcBef>
            <a:spcAft>
              <a:spcPct val="35000"/>
            </a:spcAft>
          </a:pPr>
          <a:r>
            <a:rPr lang="en-US" altLang="zh-CN" sz="2000" kern="1200" dirty="0"/>
            <a:t>2013</a:t>
          </a:r>
          <a:endParaRPr lang="zh-CN" altLang="en-US" sz="2000" kern="1200" dirty="0"/>
        </a:p>
      </dsp:txBody>
      <dsp:txXfrm>
        <a:off x="1659976" y="3367262"/>
        <a:ext cx="986843" cy="386188"/>
      </dsp:txXfrm>
    </dsp:sp>
    <dsp:sp modelId="{073B712D-C199-4E24-88BC-DAF951C59378}">
      <dsp:nvSpPr>
        <dsp:cNvPr id="0" name=""/>
        <dsp:cNvSpPr/>
      </dsp:nvSpPr>
      <dsp:spPr>
        <a:xfrm>
          <a:off x="2800537" y="2284872"/>
          <a:ext cx="666100" cy="666094"/>
        </a:xfrm>
        <a:prstGeom prst="ellipse">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1EE30D2D-AB8E-40F9-A660-94B917B2E4A7}">
      <dsp:nvSpPr>
        <dsp:cNvPr id="0" name=""/>
        <dsp:cNvSpPr/>
      </dsp:nvSpPr>
      <dsp:spPr>
        <a:xfrm>
          <a:off x="2696394" y="2484829"/>
          <a:ext cx="1250503" cy="1673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3700" tIns="0" rIns="0" bIns="0" numCol="1" spcCol="1270" anchor="t" anchorCtr="0">
          <a:noAutofit/>
        </a:bodyPr>
        <a:lstStyle/>
        <a:p>
          <a:pPr lvl="0" algn="l" defTabSz="889000">
            <a:lnSpc>
              <a:spcPct val="90000"/>
            </a:lnSpc>
            <a:spcBef>
              <a:spcPct val="0"/>
            </a:spcBef>
            <a:spcAft>
              <a:spcPct val="35000"/>
            </a:spcAft>
          </a:pPr>
          <a:r>
            <a:rPr lang="en-US" altLang="zh-CN" sz="2000" kern="1200" dirty="0"/>
            <a:t>2014</a:t>
          </a:r>
          <a:endParaRPr lang="zh-CN" altLang="en-US" sz="2000" kern="1200" dirty="0"/>
        </a:p>
      </dsp:txBody>
      <dsp:txXfrm>
        <a:off x="2696394" y="2484829"/>
        <a:ext cx="1250503" cy="1673341"/>
      </dsp:txXfrm>
    </dsp:sp>
    <dsp:sp modelId="{375FEDAE-4F31-4951-9B12-E5242F45D488}">
      <dsp:nvSpPr>
        <dsp:cNvPr id="0" name=""/>
        <dsp:cNvSpPr/>
      </dsp:nvSpPr>
      <dsp:spPr>
        <a:xfrm>
          <a:off x="4232946" y="1602119"/>
          <a:ext cx="666000" cy="666000"/>
        </a:xfrm>
        <a:prstGeom prst="ellipse">
          <a:avLst/>
        </a:prstGeom>
        <a:gradFill rotWithShape="0">
          <a:gsLst>
            <a:gs pos="0">
              <a:schemeClr val="accent4">
                <a:hueOff val="0"/>
                <a:satOff val="0"/>
                <a:lumOff val="0"/>
                <a:alphaOff val="0"/>
                <a:tint val="94000"/>
                <a:satMod val="100000"/>
                <a:lumMod val="104000"/>
              </a:schemeClr>
            </a:gs>
            <a:gs pos="69000">
              <a:schemeClr val="accent4">
                <a:hueOff val="0"/>
                <a:satOff val="0"/>
                <a:lumOff val="0"/>
                <a:alphaOff val="0"/>
                <a:shade val="86000"/>
                <a:satMod val="130000"/>
                <a:lumMod val="102000"/>
              </a:schemeClr>
            </a:gs>
            <a:gs pos="100000">
              <a:schemeClr val="accent4">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3CB06748-6B14-4DE4-9EB5-0ACFDD73DBA2}">
      <dsp:nvSpPr>
        <dsp:cNvPr id="0" name=""/>
        <dsp:cNvSpPr/>
      </dsp:nvSpPr>
      <dsp:spPr>
        <a:xfrm>
          <a:off x="4079622" y="1809452"/>
          <a:ext cx="1453898" cy="14199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1600" tIns="0" rIns="0" bIns="0" numCol="1" spcCol="1270" anchor="t" anchorCtr="0">
          <a:noAutofit/>
        </a:bodyPr>
        <a:lstStyle/>
        <a:p>
          <a:pPr lvl="0" algn="l" defTabSz="889000">
            <a:lnSpc>
              <a:spcPct val="90000"/>
            </a:lnSpc>
            <a:spcBef>
              <a:spcPct val="0"/>
            </a:spcBef>
            <a:spcAft>
              <a:spcPct val="35000"/>
            </a:spcAft>
          </a:pPr>
          <a:r>
            <a:rPr lang="en-US" altLang="zh-CN" sz="2000" kern="1200" dirty="0"/>
            <a:t>2015</a:t>
          </a:r>
          <a:endParaRPr lang="zh-CN" altLang="en-US" sz="2000" kern="1200" dirty="0"/>
        </a:p>
      </dsp:txBody>
      <dsp:txXfrm>
        <a:off x="4079622" y="1809452"/>
        <a:ext cx="1453898" cy="1419907"/>
      </dsp:txXfrm>
    </dsp:sp>
    <dsp:sp modelId="{DB092658-B2FE-42C9-84D1-3CD5FB413FFE}">
      <dsp:nvSpPr>
        <dsp:cNvPr id="0" name=""/>
        <dsp:cNvSpPr/>
      </dsp:nvSpPr>
      <dsp:spPr>
        <a:xfrm>
          <a:off x="5714526" y="1134213"/>
          <a:ext cx="648002" cy="648002"/>
        </a:xfrm>
        <a:prstGeom prst="ellipse">
          <a:avLst/>
        </a:prstGeom>
        <a:solidFill>
          <a:schemeClr val="accent5">
            <a:lumMod val="40000"/>
            <a:lumOff val="60000"/>
          </a:schemeClr>
        </a:soli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CE7A6FF5-067C-423F-9DFB-68C7D5FD382A}">
      <dsp:nvSpPr>
        <dsp:cNvPr id="0" name=""/>
        <dsp:cNvSpPr/>
      </dsp:nvSpPr>
      <dsp:spPr>
        <a:xfrm>
          <a:off x="5509262" y="1331525"/>
          <a:ext cx="1506630" cy="22743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7483" tIns="0" rIns="0" bIns="0" numCol="1" spcCol="1270" anchor="t" anchorCtr="0">
          <a:noAutofit/>
        </a:bodyPr>
        <a:lstStyle/>
        <a:p>
          <a:pPr lvl="0" algn="l" defTabSz="889000">
            <a:lnSpc>
              <a:spcPct val="90000"/>
            </a:lnSpc>
            <a:spcBef>
              <a:spcPct val="0"/>
            </a:spcBef>
            <a:spcAft>
              <a:spcPct val="35000"/>
            </a:spcAft>
          </a:pPr>
          <a:r>
            <a:rPr lang="en-US" altLang="zh-CN" sz="2000" kern="1200" dirty="0"/>
            <a:t>2016</a:t>
          </a:r>
          <a:endParaRPr lang="zh-CN" altLang="en-US" sz="2000" kern="1200" dirty="0"/>
        </a:p>
      </dsp:txBody>
      <dsp:txXfrm>
        <a:off x="5509262" y="1331525"/>
        <a:ext cx="1506630" cy="2274368"/>
      </dsp:txXfrm>
    </dsp:sp>
    <dsp:sp modelId="{39F9B077-D623-4FA7-A414-6DD285EB3BBB}">
      <dsp:nvSpPr>
        <dsp:cNvPr id="0" name=""/>
        <dsp:cNvSpPr/>
      </dsp:nvSpPr>
      <dsp:spPr>
        <a:xfrm>
          <a:off x="7427907" y="859023"/>
          <a:ext cx="648001" cy="648001"/>
        </a:xfrm>
        <a:prstGeom prst="ellipse">
          <a:avLst/>
        </a:prstGeom>
        <a:solidFill>
          <a:schemeClr val="accent6">
            <a:lumMod val="60000"/>
            <a:lumOff val="40000"/>
          </a:schemeClr>
        </a:soli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DE15970D-FF1E-4B3F-A9F7-63A1B9B8E404}">
      <dsp:nvSpPr>
        <dsp:cNvPr id="0" name=""/>
        <dsp:cNvSpPr/>
      </dsp:nvSpPr>
      <dsp:spPr>
        <a:xfrm>
          <a:off x="7167626" y="1050475"/>
          <a:ext cx="1506630" cy="34652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5341" tIns="0" rIns="0" bIns="0" numCol="1" spcCol="1270" anchor="t" anchorCtr="0">
          <a:noAutofit/>
        </a:bodyPr>
        <a:lstStyle/>
        <a:p>
          <a:pPr lvl="0" algn="l" defTabSz="889000">
            <a:lnSpc>
              <a:spcPct val="90000"/>
            </a:lnSpc>
            <a:spcBef>
              <a:spcPct val="0"/>
            </a:spcBef>
            <a:spcAft>
              <a:spcPct val="35000"/>
            </a:spcAft>
          </a:pPr>
          <a:r>
            <a:rPr lang="en-US" altLang="zh-CN" sz="2000" kern="1200" dirty="0"/>
            <a:t>2017</a:t>
          </a:r>
          <a:endParaRPr lang="zh-CN" altLang="en-US" sz="2000" kern="1200" dirty="0"/>
        </a:p>
      </dsp:txBody>
      <dsp:txXfrm>
        <a:off x="7167626" y="1050475"/>
        <a:ext cx="1506630" cy="346525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19334B-102B-4F3C-9C12-622F7D410A3D}">
      <dsp:nvSpPr>
        <dsp:cNvPr id="0" name=""/>
        <dsp:cNvSpPr/>
      </dsp:nvSpPr>
      <dsp:spPr>
        <a:xfrm rot="5400000">
          <a:off x="1288198" y="960625"/>
          <a:ext cx="849590" cy="967228"/>
        </a:xfrm>
        <a:prstGeom prst="bentUpArrow">
          <a:avLst>
            <a:gd name="adj1" fmla="val 32840"/>
            <a:gd name="adj2" fmla="val 25000"/>
            <a:gd name="adj3" fmla="val 35780"/>
          </a:avLst>
        </a:prstGeom>
        <a:solidFill>
          <a:schemeClr val="accent3">
            <a:tint val="50000"/>
            <a:hueOff val="0"/>
            <a:satOff val="0"/>
            <a:lumOff val="0"/>
            <a:alphaOff val="0"/>
          </a:schemeClr>
        </a:soli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1">
          <a:scrgbClr r="0" g="0" b="0"/>
        </a:fillRef>
        <a:effectRef idx="3">
          <a:scrgbClr r="0" g="0" b="0"/>
        </a:effectRef>
        <a:fontRef idx="minor"/>
      </dsp:style>
    </dsp:sp>
    <dsp:sp modelId="{96799E1C-7FE7-4F3A-8559-DBF42EC586BC}">
      <dsp:nvSpPr>
        <dsp:cNvPr id="0" name=""/>
        <dsp:cNvSpPr/>
      </dsp:nvSpPr>
      <dsp:spPr>
        <a:xfrm>
          <a:off x="1063109" y="18837"/>
          <a:ext cx="1430209" cy="1001100"/>
        </a:xfrm>
        <a:prstGeom prst="roundRect">
          <a:avLst>
            <a:gd name="adj" fmla="val 16670"/>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a:latin typeface="华文隶书" panose="02010800040101010101" pitchFamily="2" charset="-122"/>
              <a:ea typeface="华文隶书" panose="02010800040101010101" pitchFamily="2" charset="-122"/>
            </a:rPr>
            <a:t>关键行业确认</a:t>
          </a:r>
        </a:p>
      </dsp:txBody>
      <dsp:txXfrm>
        <a:off x="1111987" y="67715"/>
        <a:ext cx="1332453" cy="903344"/>
      </dsp:txXfrm>
    </dsp:sp>
    <dsp:sp modelId="{36BBBB2D-E61D-49C3-AFDD-EFF8CFCA4C8C}">
      <dsp:nvSpPr>
        <dsp:cNvPr id="0" name=""/>
        <dsp:cNvSpPr/>
      </dsp:nvSpPr>
      <dsp:spPr>
        <a:xfrm>
          <a:off x="2493318" y="114315"/>
          <a:ext cx="1040198" cy="809133"/>
        </a:xfrm>
        <a:prstGeom prst="rect">
          <a:avLst/>
        </a:prstGeom>
        <a:noFill/>
        <a:ln>
          <a:noFill/>
        </a:ln>
        <a:effectLst/>
      </dsp:spPr>
      <dsp:style>
        <a:lnRef idx="0">
          <a:scrgbClr r="0" g="0" b="0"/>
        </a:lnRef>
        <a:fillRef idx="0">
          <a:scrgbClr r="0" g="0" b="0"/>
        </a:fillRef>
        <a:effectRef idx="0">
          <a:scrgbClr r="0" g="0" b="0"/>
        </a:effectRef>
        <a:fontRef idx="minor"/>
      </dsp:style>
    </dsp:sp>
    <dsp:sp modelId="{06D8EAE3-B972-4DB4-9DF6-F125109FC3F4}">
      <dsp:nvSpPr>
        <dsp:cNvPr id="0" name=""/>
        <dsp:cNvSpPr/>
      </dsp:nvSpPr>
      <dsp:spPr>
        <a:xfrm rot="5400000">
          <a:off x="2473994" y="2085190"/>
          <a:ext cx="849590" cy="967228"/>
        </a:xfrm>
        <a:prstGeom prst="bentUpArrow">
          <a:avLst>
            <a:gd name="adj1" fmla="val 32840"/>
            <a:gd name="adj2" fmla="val 25000"/>
            <a:gd name="adj3" fmla="val 35780"/>
          </a:avLst>
        </a:prstGeom>
        <a:solidFill>
          <a:schemeClr val="accent3">
            <a:tint val="50000"/>
            <a:hueOff val="3404826"/>
            <a:satOff val="-7546"/>
            <a:lumOff val="10893"/>
            <a:alphaOff val="0"/>
          </a:schemeClr>
        </a:soli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1">
          <a:scrgbClr r="0" g="0" b="0"/>
        </a:fillRef>
        <a:effectRef idx="3">
          <a:scrgbClr r="0" g="0" b="0"/>
        </a:effectRef>
        <a:fontRef idx="minor"/>
      </dsp:style>
    </dsp:sp>
    <dsp:sp modelId="{ED37E707-7419-498F-B0D4-561F33DDDB60}">
      <dsp:nvSpPr>
        <dsp:cNvPr id="0" name=""/>
        <dsp:cNvSpPr/>
      </dsp:nvSpPr>
      <dsp:spPr>
        <a:xfrm>
          <a:off x="2248904" y="1143403"/>
          <a:ext cx="1430209" cy="1001100"/>
        </a:xfrm>
        <a:prstGeom prst="roundRect">
          <a:avLst>
            <a:gd name="adj" fmla="val 16670"/>
          </a:avLst>
        </a:prstGeom>
        <a:gradFill rotWithShape="0">
          <a:gsLst>
            <a:gs pos="0">
              <a:schemeClr val="accent3">
                <a:hueOff val="2071351"/>
                <a:satOff val="-3746"/>
                <a:lumOff val="2549"/>
                <a:alphaOff val="0"/>
                <a:tint val="94000"/>
                <a:satMod val="100000"/>
                <a:lumMod val="104000"/>
              </a:schemeClr>
            </a:gs>
            <a:gs pos="69000">
              <a:schemeClr val="accent3">
                <a:hueOff val="2071351"/>
                <a:satOff val="-3746"/>
                <a:lumOff val="2549"/>
                <a:alphaOff val="0"/>
                <a:shade val="86000"/>
                <a:satMod val="130000"/>
                <a:lumMod val="102000"/>
              </a:schemeClr>
            </a:gs>
            <a:gs pos="100000">
              <a:schemeClr val="accent3">
                <a:hueOff val="2071351"/>
                <a:satOff val="-3746"/>
                <a:lumOff val="2549"/>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a:latin typeface="华文隶书" panose="02010800040101010101" pitchFamily="2" charset="-122"/>
              <a:ea typeface="华文隶书" panose="02010800040101010101" pitchFamily="2" charset="-122"/>
            </a:rPr>
            <a:t>关键服务确认</a:t>
          </a:r>
        </a:p>
      </dsp:txBody>
      <dsp:txXfrm>
        <a:off x="2297782" y="1192281"/>
        <a:ext cx="1332453" cy="903344"/>
      </dsp:txXfrm>
    </dsp:sp>
    <dsp:sp modelId="{928F55BF-D63F-49E4-B555-D901073347F5}">
      <dsp:nvSpPr>
        <dsp:cNvPr id="0" name=""/>
        <dsp:cNvSpPr/>
      </dsp:nvSpPr>
      <dsp:spPr>
        <a:xfrm>
          <a:off x="3679114" y="1238881"/>
          <a:ext cx="1040198" cy="809133"/>
        </a:xfrm>
        <a:prstGeom prst="rect">
          <a:avLst/>
        </a:prstGeom>
        <a:noFill/>
        <a:ln>
          <a:noFill/>
        </a:ln>
        <a:effectLst/>
      </dsp:spPr>
      <dsp:style>
        <a:lnRef idx="0">
          <a:scrgbClr r="0" g="0" b="0"/>
        </a:lnRef>
        <a:fillRef idx="0">
          <a:scrgbClr r="0" g="0" b="0"/>
        </a:fillRef>
        <a:effectRef idx="0">
          <a:scrgbClr r="0" g="0" b="0"/>
        </a:effectRef>
        <a:fontRef idx="minor"/>
      </dsp:style>
    </dsp:sp>
    <dsp:sp modelId="{AAA37AB5-98FF-4E68-B324-97DDDCF2AE10}">
      <dsp:nvSpPr>
        <dsp:cNvPr id="0" name=""/>
        <dsp:cNvSpPr/>
      </dsp:nvSpPr>
      <dsp:spPr>
        <a:xfrm>
          <a:off x="3434700" y="2267969"/>
          <a:ext cx="1894970" cy="1001100"/>
        </a:xfrm>
        <a:prstGeom prst="roundRect">
          <a:avLst>
            <a:gd name="adj" fmla="val 16670"/>
          </a:avLst>
        </a:prstGeom>
        <a:gradFill rotWithShape="0">
          <a:gsLst>
            <a:gs pos="0">
              <a:schemeClr val="accent3">
                <a:hueOff val="4142703"/>
                <a:satOff val="-7491"/>
                <a:lumOff val="5098"/>
                <a:alphaOff val="0"/>
                <a:tint val="94000"/>
                <a:satMod val="100000"/>
                <a:lumMod val="104000"/>
              </a:schemeClr>
            </a:gs>
            <a:gs pos="69000">
              <a:schemeClr val="accent3">
                <a:hueOff val="4142703"/>
                <a:satOff val="-7491"/>
                <a:lumOff val="5098"/>
                <a:alphaOff val="0"/>
                <a:shade val="86000"/>
                <a:satMod val="130000"/>
                <a:lumMod val="102000"/>
              </a:schemeClr>
            </a:gs>
            <a:gs pos="100000">
              <a:schemeClr val="accent3">
                <a:hueOff val="4142703"/>
                <a:satOff val="-7491"/>
                <a:lumOff val="5098"/>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kern="1200" dirty="0">
              <a:latin typeface="华文隶书" panose="02010800040101010101" pitchFamily="2" charset="-122"/>
              <a:ea typeface="华文隶书" panose="02010800040101010101" pitchFamily="2" charset="-122"/>
            </a:rPr>
            <a:t>支持关键服务的</a:t>
          </a:r>
          <a:r>
            <a:rPr lang="en-US" altLang="zh-CN" sz="2400" kern="1200" dirty="0">
              <a:latin typeface="华文隶书" panose="02010800040101010101" pitchFamily="2" charset="-122"/>
              <a:ea typeface="华文隶书" panose="02010800040101010101" pitchFamily="2" charset="-122"/>
            </a:rPr>
            <a:t>CII</a:t>
          </a:r>
          <a:r>
            <a:rPr lang="zh-CN" altLang="en-US" sz="2400" kern="1200" dirty="0">
              <a:latin typeface="华文隶书" panose="02010800040101010101" pitchFamily="2" charset="-122"/>
              <a:ea typeface="华文隶书" panose="02010800040101010101" pitchFamily="2" charset="-122"/>
            </a:rPr>
            <a:t>资产确认</a:t>
          </a:r>
        </a:p>
      </dsp:txBody>
      <dsp:txXfrm>
        <a:off x="3483578" y="2316847"/>
        <a:ext cx="1797214" cy="90334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43DC29-6688-46C3-9553-25ECE9E917A8}">
      <dsp:nvSpPr>
        <dsp:cNvPr id="0" name=""/>
        <dsp:cNvSpPr/>
      </dsp:nvSpPr>
      <dsp:spPr>
        <a:xfrm>
          <a:off x="3336235" y="374350"/>
          <a:ext cx="4664759" cy="2807527"/>
        </a:xfrm>
        <a:prstGeom prst="ellips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zh-CN" altLang="en-US" sz="1800" kern="1200" dirty="0">
              <a:latin typeface="华文隶书" panose="02010800040101010101" pitchFamily="2" charset="-122"/>
              <a:ea typeface="华文隶书" panose="02010800040101010101" pitchFamily="2" charset="-122"/>
            </a:rPr>
            <a:t>关键信息基础设施的运营者应当自行或者委托网络安全服务机构对其网络的安全性和可能存在的</a:t>
          </a:r>
          <a:r>
            <a:rPr lang="zh-CN" altLang="en-US" sz="1800" kern="1200" dirty="0">
              <a:solidFill>
                <a:srgbClr val="FF0000"/>
              </a:solidFill>
              <a:latin typeface="华文隶书" panose="02010800040101010101" pitchFamily="2" charset="-122"/>
              <a:ea typeface="华文隶书" panose="02010800040101010101" pitchFamily="2" charset="-122"/>
            </a:rPr>
            <a:t>风险每年至少进行一次检测评估</a:t>
          </a:r>
          <a:r>
            <a:rPr lang="zh-CN" altLang="en-US" sz="1800" kern="1200" dirty="0">
              <a:latin typeface="华文隶书" panose="02010800040101010101" pitchFamily="2" charset="-122"/>
              <a:ea typeface="华文隶书" panose="02010800040101010101" pitchFamily="2" charset="-122"/>
            </a:rPr>
            <a:t>，并将检测评估情况和改进措施报送相关负责关键信息基础设施安全保护工作的部门（</a:t>
          </a:r>
          <a:r>
            <a:rPr lang="en-US" altLang="zh-CN" sz="1800" kern="1200" dirty="0">
              <a:latin typeface="华文隶书" panose="02010800040101010101" pitchFamily="2" charset="-122"/>
              <a:ea typeface="华文隶书" panose="02010800040101010101" pitchFamily="2" charset="-122"/>
            </a:rPr>
            <a:t>38</a:t>
          </a:r>
          <a:r>
            <a:rPr lang="zh-CN" altLang="en-US" sz="1800" kern="1200" dirty="0">
              <a:latin typeface="华文隶书" panose="02010800040101010101" pitchFamily="2" charset="-122"/>
              <a:ea typeface="华文隶书" panose="02010800040101010101" pitchFamily="2" charset="-122"/>
            </a:rPr>
            <a:t>）</a:t>
          </a:r>
          <a:endParaRPr lang="zh-CN" altLang="en-US" sz="1800" kern="1200" dirty="0"/>
        </a:p>
      </dsp:txBody>
      <dsp:txXfrm>
        <a:off x="4019373" y="785503"/>
        <a:ext cx="3298483" cy="1985221"/>
      </dsp:txXfrm>
    </dsp:sp>
    <dsp:sp modelId="{4DC35EB0-579D-4235-98D4-B44D144F19BF}">
      <dsp:nvSpPr>
        <dsp:cNvPr id="0" name=""/>
        <dsp:cNvSpPr/>
      </dsp:nvSpPr>
      <dsp:spPr>
        <a:xfrm rot="9479403">
          <a:off x="1982265" y="2808557"/>
          <a:ext cx="1902083" cy="326391"/>
        </a:xfrm>
        <a:prstGeom prst="leftArrow">
          <a:avLst>
            <a:gd name="adj1" fmla="val 60000"/>
            <a:gd name="adj2" fmla="val 50000"/>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sp>
    <dsp:sp modelId="{52717B34-E85F-4955-A4D6-1BD499E0FE33}">
      <dsp:nvSpPr>
        <dsp:cNvPr id="0" name=""/>
        <dsp:cNvSpPr/>
      </dsp:nvSpPr>
      <dsp:spPr>
        <a:xfrm>
          <a:off x="450052" y="2241333"/>
          <a:ext cx="2832526" cy="2147556"/>
        </a:xfrm>
        <a:prstGeom prst="roundRect">
          <a:avLst>
            <a:gd name="adj" fmla="val 10000"/>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buFont typeface="Wingdings" panose="05000000000000000000" pitchFamily="2" charset="2"/>
            <a:buChar char="l"/>
          </a:pPr>
          <a:r>
            <a:rPr lang="zh-CN" altLang="en-US" sz="1700" kern="1200" dirty="0">
              <a:latin typeface="华文隶书" panose="02010800040101010101" pitchFamily="2" charset="-122"/>
              <a:ea typeface="华文隶书" panose="02010800040101010101" pitchFamily="2" charset="-122"/>
            </a:rPr>
            <a:t>检测评估</a:t>
          </a:r>
          <a:endParaRPr lang="en-US" altLang="zh-CN" sz="1700" kern="1200" dirty="0">
            <a:latin typeface="华文隶书" panose="02010800040101010101" pitchFamily="2" charset="-122"/>
            <a:ea typeface="华文隶书" panose="02010800040101010101" pitchFamily="2" charset="-122"/>
          </a:endParaRPr>
        </a:p>
        <a:p>
          <a:pPr lvl="0" algn="ctr" defTabSz="755650">
            <a:lnSpc>
              <a:spcPct val="90000"/>
            </a:lnSpc>
            <a:spcBef>
              <a:spcPct val="0"/>
            </a:spcBef>
            <a:spcAft>
              <a:spcPct val="35000"/>
            </a:spcAft>
            <a:buFont typeface="Wingdings" panose="05000000000000000000" pitchFamily="2" charset="2"/>
            <a:buChar char="l"/>
          </a:pPr>
          <a:r>
            <a:rPr lang="zh-CN" altLang="en-US" sz="1700" kern="1200" dirty="0">
              <a:latin typeface="华文隶书" panose="02010800040101010101" pitchFamily="2" charset="-122"/>
              <a:ea typeface="华文隶书" panose="02010800040101010101" pitchFamily="2" charset="-122"/>
            </a:rPr>
            <a:t>自评、第三方评估</a:t>
          </a:r>
          <a:endParaRPr lang="en-US" altLang="zh-CN" sz="1700" kern="1200" dirty="0">
            <a:latin typeface="华文隶书" panose="02010800040101010101" pitchFamily="2" charset="-122"/>
            <a:ea typeface="华文隶书" panose="02010800040101010101" pitchFamily="2" charset="-122"/>
          </a:endParaRPr>
        </a:p>
        <a:p>
          <a:pPr lvl="0" algn="ctr" defTabSz="755650">
            <a:lnSpc>
              <a:spcPct val="90000"/>
            </a:lnSpc>
            <a:spcBef>
              <a:spcPct val="0"/>
            </a:spcBef>
            <a:spcAft>
              <a:spcPct val="35000"/>
            </a:spcAft>
            <a:buFont typeface="Wingdings" panose="05000000000000000000" pitchFamily="2" charset="2"/>
            <a:buChar char="l"/>
          </a:pPr>
          <a:r>
            <a:rPr lang="zh-CN" altLang="en-US" sz="1700" kern="1200" dirty="0">
              <a:latin typeface="华文隶书" panose="02010800040101010101" pitchFamily="2" charset="-122"/>
              <a:ea typeface="华文隶书" panose="02010800040101010101" pitchFamily="2" charset="-122"/>
            </a:rPr>
            <a:t>安全性、可能存在的风险</a:t>
          </a:r>
          <a:endParaRPr lang="en-US" altLang="zh-CN" sz="1700" kern="1200" dirty="0">
            <a:latin typeface="华文隶书" panose="02010800040101010101" pitchFamily="2" charset="-122"/>
            <a:ea typeface="华文隶书" panose="02010800040101010101" pitchFamily="2" charset="-122"/>
          </a:endParaRPr>
        </a:p>
        <a:p>
          <a:pPr lvl="0" algn="ctr" defTabSz="755650">
            <a:lnSpc>
              <a:spcPct val="90000"/>
            </a:lnSpc>
            <a:spcBef>
              <a:spcPct val="0"/>
            </a:spcBef>
            <a:spcAft>
              <a:spcPct val="35000"/>
            </a:spcAft>
            <a:buFont typeface="Wingdings" panose="05000000000000000000" pitchFamily="2" charset="2"/>
            <a:buChar char="l"/>
          </a:pPr>
          <a:r>
            <a:rPr lang="zh-CN" altLang="en-US" sz="1700" kern="1200" dirty="0">
              <a:latin typeface="华文隶书" panose="02010800040101010101" pitchFamily="2" charset="-122"/>
              <a:ea typeface="华文隶书" panose="02010800040101010101" pitchFamily="2" charset="-122"/>
            </a:rPr>
            <a:t>一年最少一次</a:t>
          </a:r>
          <a:endParaRPr lang="en-US" altLang="zh-CN" sz="1700" kern="1200" dirty="0">
            <a:latin typeface="华文隶书" panose="02010800040101010101" pitchFamily="2" charset="-122"/>
            <a:ea typeface="华文隶书" panose="02010800040101010101" pitchFamily="2" charset="-122"/>
          </a:endParaRPr>
        </a:p>
        <a:p>
          <a:pPr lvl="0" algn="ctr" defTabSz="755650">
            <a:lnSpc>
              <a:spcPct val="90000"/>
            </a:lnSpc>
            <a:spcBef>
              <a:spcPct val="0"/>
            </a:spcBef>
            <a:spcAft>
              <a:spcPct val="35000"/>
            </a:spcAft>
            <a:buFont typeface="Wingdings" panose="05000000000000000000" pitchFamily="2" charset="2"/>
            <a:buChar char="l"/>
          </a:pPr>
          <a:r>
            <a:rPr lang="zh-CN" altLang="en-US" sz="1700" kern="1200" dirty="0">
              <a:latin typeface="华文隶书" panose="02010800040101010101" pitchFamily="2" charset="-122"/>
              <a:ea typeface="华文隶书" panose="02010800040101010101" pitchFamily="2" charset="-122"/>
            </a:rPr>
            <a:t>检测结果和改进措施报送</a:t>
          </a:r>
          <a:endParaRPr lang="zh-CN" altLang="en-US" sz="1700" kern="1200" dirty="0"/>
        </a:p>
      </dsp:txBody>
      <dsp:txXfrm>
        <a:off x="512952" y="2304233"/>
        <a:ext cx="2706726" cy="2021756"/>
      </dsp:txXfrm>
    </dsp:sp>
    <dsp:sp modelId="{280B5760-28EB-4F4D-9D93-C4667FC6005F}">
      <dsp:nvSpPr>
        <dsp:cNvPr id="0" name=""/>
        <dsp:cNvSpPr/>
      </dsp:nvSpPr>
      <dsp:spPr>
        <a:xfrm rot="5484556">
          <a:off x="5033107" y="3709249"/>
          <a:ext cx="1180913" cy="236801"/>
        </a:xfrm>
        <a:prstGeom prst="leftArrow">
          <a:avLst>
            <a:gd name="adj1" fmla="val 60000"/>
            <a:gd name="adj2" fmla="val 50000"/>
          </a:avLst>
        </a:prstGeom>
        <a:gradFill rotWithShape="0">
          <a:gsLst>
            <a:gs pos="0">
              <a:schemeClr val="accent3">
                <a:hueOff val="2071351"/>
                <a:satOff val="-3746"/>
                <a:lumOff val="2549"/>
                <a:alphaOff val="0"/>
                <a:tint val="94000"/>
                <a:satMod val="100000"/>
                <a:lumMod val="104000"/>
              </a:schemeClr>
            </a:gs>
            <a:gs pos="69000">
              <a:schemeClr val="accent3">
                <a:hueOff val="2071351"/>
                <a:satOff val="-3746"/>
                <a:lumOff val="2549"/>
                <a:alphaOff val="0"/>
                <a:shade val="86000"/>
                <a:satMod val="130000"/>
                <a:lumMod val="102000"/>
              </a:schemeClr>
            </a:gs>
            <a:gs pos="100000">
              <a:schemeClr val="accent3">
                <a:hueOff val="2071351"/>
                <a:satOff val="-3746"/>
                <a:lumOff val="254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sp>
    <dsp:sp modelId="{5D1AD8DD-899A-440E-8C89-9784CE7807B7}">
      <dsp:nvSpPr>
        <dsp:cNvPr id="0" name=""/>
        <dsp:cNvSpPr/>
      </dsp:nvSpPr>
      <dsp:spPr>
        <a:xfrm>
          <a:off x="3833346" y="3648453"/>
          <a:ext cx="3540008" cy="1565072"/>
        </a:xfrm>
        <a:prstGeom prst="roundRect">
          <a:avLst>
            <a:gd name="adj" fmla="val 10000"/>
          </a:avLst>
        </a:prstGeom>
        <a:gradFill rotWithShape="0">
          <a:gsLst>
            <a:gs pos="0">
              <a:schemeClr val="accent3">
                <a:hueOff val="2071351"/>
                <a:satOff val="-3746"/>
                <a:lumOff val="2549"/>
                <a:alphaOff val="0"/>
                <a:tint val="94000"/>
                <a:satMod val="100000"/>
                <a:lumMod val="104000"/>
              </a:schemeClr>
            </a:gs>
            <a:gs pos="69000">
              <a:schemeClr val="accent3">
                <a:hueOff val="2071351"/>
                <a:satOff val="-3746"/>
                <a:lumOff val="2549"/>
                <a:alphaOff val="0"/>
                <a:shade val="86000"/>
                <a:satMod val="130000"/>
                <a:lumMod val="102000"/>
              </a:schemeClr>
            </a:gs>
            <a:gs pos="100000">
              <a:schemeClr val="accent3">
                <a:hueOff val="2071351"/>
                <a:satOff val="-3746"/>
                <a:lumOff val="2549"/>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zh-CN" altLang="en-US" sz="1700" kern="1200" dirty="0">
              <a:latin typeface="华文隶书" panose="02010800040101010101" pitchFamily="2" charset="-122"/>
              <a:ea typeface="华文隶书" panose="02010800040101010101" pitchFamily="2" charset="-122"/>
            </a:rPr>
            <a:t>法律责任：责令改正，给予警告；拒不改正或者导致危害网络安全等后果的，处十万元以上一百万元以下罚款，对直接负责的主管人员处一万元以上十万元以下罚款。</a:t>
          </a:r>
          <a:endParaRPr lang="zh-CN" altLang="en-US" sz="1700" kern="1200" dirty="0"/>
        </a:p>
      </dsp:txBody>
      <dsp:txXfrm>
        <a:off x="3879185" y="3694292"/>
        <a:ext cx="3448330" cy="1473394"/>
      </dsp:txXfrm>
    </dsp:sp>
    <dsp:sp modelId="{569F7B08-F3A3-4D0E-9EA6-FBE78CB2EE02}">
      <dsp:nvSpPr>
        <dsp:cNvPr id="0" name=""/>
        <dsp:cNvSpPr/>
      </dsp:nvSpPr>
      <dsp:spPr>
        <a:xfrm rot="1542954">
          <a:off x="7304258" y="3062024"/>
          <a:ext cx="1988940" cy="206769"/>
        </a:xfrm>
        <a:prstGeom prst="leftArrow">
          <a:avLst>
            <a:gd name="adj1" fmla="val 60000"/>
            <a:gd name="adj2" fmla="val 50000"/>
          </a:avLst>
        </a:prstGeom>
        <a:gradFill rotWithShape="0">
          <a:gsLst>
            <a:gs pos="0">
              <a:schemeClr val="accent3">
                <a:hueOff val="4142703"/>
                <a:satOff val="-7491"/>
                <a:lumOff val="5098"/>
                <a:alphaOff val="0"/>
                <a:tint val="94000"/>
                <a:satMod val="100000"/>
                <a:lumMod val="104000"/>
              </a:schemeClr>
            </a:gs>
            <a:gs pos="69000">
              <a:schemeClr val="accent3">
                <a:hueOff val="4142703"/>
                <a:satOff val="-7491"/>
                <a:lumOff val="5098"/>
                <a:alphaOff val="0"/>
                <a:shade val="86000"/>
                <a:satMod val="130000"/>
                <a:lumMod val="102000"/>
              </a:schemeClr>
            </a:gs>
            <a:gs pos="100000">
              <a:schemeClr val="accent3">
                <a:hueOff val="4142703"/>
                <a:satOff val="-7491"/>
                <a:lumOff val="5098"/>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sp>
    <dsp:sp modelId="{3A3661CE-13F5-4E63-AB1F-A19EFBF6CF04}">
      <dsp:nvSpPr>
        <dsp:cNvPr id="0" name=""/>
        <dsp:cNvSpPr/>
      </dsp:nvSpPr>
      <dsp:spPr>
        <a:xfrm>
          <a:off x="7785566" y="2313165"/>
          <a:ext cx="3200788" cy="2510513"/>
        </a:xfrm>
        <a:prstGeom prst="roundRect">
          <a:avLst>
            <a:gd name="adj" fmla="val 10000"/>
          </a:avLst>
        </a:prstGeom>
        <a:gradFill rotWithShape="0">
          <a:gsLst>
            <a:gs pos="0">
              <a:schemeClr val="accent3">
                <a:hueOff val="4142703"/>
                <a:satOff val="-7491"/>
                <a:lumOff val="5098"/>
                <a:alphaOff val="0"/>
                <a:tint val="94000"/>
                <a:satMod val="100000"/>
                <a:lumMod val="104000"/>
              </a:schemeClr>
            </a:gs>
            <a:gs pos="69000">
              <a:schemeClr val="accent3">
                <a:hueOff val="4142703"/>
                <a:satOff val="-7491"/>
                <a:lumOff val="5098"/>
                <a:alphaOff val="0"/>
                <a:shade val="86000"/>
                <a:satMod val="130000"/>
                <a:lumMod val="102000"/>
              </a:schemeClr>
            </a:gs>
            <a:gs pos="100000">
              <a:schemeClr val="accent3">
                <a:hueOff val="4142703"/>
                <a:satOff val="-7491"/>
                <a:lumOff val="5098"/>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385" tIns="32385" rIns="32385" bIns="32385" numCol="1" spcCol="1270" anchor="ctr" anchorCtr="0">
          <a:noAutofit/>
        </a:bodyPr>
        <a:lstStyle/>
        <a:p>
          <a:pPr lvl="0" algn="ctr" defTabSz="755650">
            <a:lnSpc>
              <a:spcPct val="90000"/>
            </a:lnSpc>
            <a:spcBef>
              <a:spcPct val="0"/>
            </a:spcBef>
            <a:spcAft>
              <a:spcPct val="35000"/>
            </a:spcAft>
          </a:pPr>
          <a:r>
            <a:rPr lang="zh-CN" altLang="en-US" sz="1700" kern="1200" dirty="0">
              <a:latin typeface="华文隶书" panose="02010800040101010101" pitchFamily="2" charset="-122"/>
              <a:ea typeface="华文隶书" panose="02010800040101010101" pitchFamily="2" charset="-122"/>
            </a:rPr>
            <a:t>开展网络安全认证、检测、风险评估等活动，向社会发布系统漏洞、计算机病毒、网络攻击、网络侵入等网络安全信息，应当遵守国家有关规定。（</a:t>
          </a:r>
          <a:r>
            <a:rPr lang="en-US" altLang="zh-CN" sz="1700" kern="1200" dirty="0">
              <a:latin typeface="华文隶书" panose="02010800040101010101" pitchFamily="2" charset="-122"/>
              <a:ea typeface="华文隶书" panose="02010800040101010101" pitchFamily="2" charset="-122"/>
            </a:rPr>
            <a:t>26</a:t>
          </a:r>
          <a:r>
            <a:rPr lang="zh-CN" altLang="en-US" sz="1700" kern="1200" dirty="0">
              <a:latin typeface="华文隶书" panose="02010800040101010101" pitchFamily="2" charset="-122"/>
              <a:ea typeface="华文隶书" panose="02010800040101010101" pitchFamily="2" charset="-122"/>
            </a:rPr>
            <a:t>）</a:t>
          </a:r>
          <a:endParaRPr lang="zh-CN" altLang="en-US" sz="1700" kern="1200" dirty="0"/>
        </a:p>
      </dsp:txBody>
      <dsp:txXfrm>
        <a:off x="7859096" y="2386695"/>
        <a:ext cx="3053728" cy="236345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E029A5-7382-4BD1-93ED-672B0C0F18B7}">
      <dsp:nvSpPr>
        <dsp:cNvPr id="0" name=""/>
        <dsp:cNvSpPr/>
      </dsp:nvSpPr>
      <dsp:spPr>
        <a:xfrm>
          <a:off x="2670619" y="1705253"/>
          <a:ext cx="2084199" cy="2084199"/>
        </a:xfrm>
        <a:prstGeom prst="gear9">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a:latin typeface="隶书" panose="02010509060101010101" pitchFamily="49" charset="-122"/>
              <a:ea typeface="隶书" panose="02010509060101010101" pitchFamily="49" charset="-122"/>
            </a:rPr>
            <a:t>政府</a:t>
          </a:r>
        </a:p>
      </dsp:txBody>
      <dsp:txXfrm>
        <a:off x="3089636" y="2193467"/>
        <a:ext cx="1246165" cy="1071321"/>
      </dsp:txXfrm>
    </dsp:sp>
    <dsp:sp modelId="{CBFF6E42-835A-436F-B3C7-3176DCCC598E}">
      <dsp:nvSpPr>
        <dsp:cNvPr id="0" name=""/>
        <dsp:cNvSpPr/>
      </dsp:nvSpPr>
      <dsp:spPr>
        <a:xfrm>
          <a:off x="1457994" y="1212624"/>
          <a:ext cx="1515781" cy="1515781"/>
        </a:xfrm>
        <a:prstGeom prst="gear6">
          <a:avLst/>
        </a:prstGeom>
        <a:gradFill rotWithShape="0">
          <a:gsLst>
            <a:gs pos="0">
              <a:schemeClr val="accent2">
                <a:hueOff val="1106461"/>
                <a:satOff val="5101"/>
                <a:lumOff val="784"/>
                <a:alphaOff val="0"/>
                <a:tint val="94000"/>
                <a:satMod val="100000"/>
                <a:lumMod val="104000"/>
              </a:schemeClr>
            </a:gs>
            <a:gs pos="69000">
              <a:schemeClr val="accent2">
                <a:hueOff val="1106461"/>
                <a:satOff val="5101"/>
                <a:lumOff val="784"/>
                <a:alphaOff val="0"/>
                <a:shade val="86000"/>
                <a:satMod val="130000"/>
                <a:lumMod val="102000"/>
              </a:schemeClr>
            </a:gs>
            <a:gs pos="100000">
              <a:schemeClr val="accent2">
                <a:hueOff val="1106461"/>
                <a:satOff val="5101"/>
                <a:lumOff val="784"/>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a:latin typeface="隶书" panose="02010509060101010101" pitchFamily="49" charset="-122"/>
              <a:ea typeface="隶书" panose="02010509060101010101" pitchFamily="49" charset="-122"/>
            </a:rPr>
            <a:t>运营商</a:t>
          </a:r>
        </a:p>
      </dsp:txBody>
      <dsp:txXfrm>
        <a:off x="1839596" y="1596533"/>
        <a:ext cx="752577" cy="747963"/>
      </dsp:txXfrm>
    </dsp:sp>
    <dsp:sp modelId="{B7D87E04-A1B0-4C0F-81DF-0DBBCD1ABD09}">
      <dsp:nvSpPr>
        <dsp:cNvPr id="0" name=""/>
        <dsp:cNvSpPr/>
      </dsp:nvSpPr>
      <dsp:spPr>
        <a:xfrm rot="20700000">
          <a:off x="2306986" y="166890"/>
          <a:ext cx="1485156" cy="1485156"/>
        </a:xfrm>
        <a:prstGeom prst="gear6">
          <a:avLst/>
        </a:prstGeom>
        <a:gradFill rotWithShape="0">
          <a:gsLst>
            <a:gs pos="0">
              <a:schemeClr val="accent2">
                <a:hueOff val="2212921"/>
                <a:satOff val="10201"/>
                <a:lumOff val="1569"/>
                <a:alphaOff val="0"/>
                <a:tint val="94000"/>
                <a:satMod val="100000"/>
                <a:lumMod val="104000"/>
              </a:schemeClr>
            </a:gs>
            <a:gs pos="69000">
              <a:schemeClr val="accent2">
                <a:hueOff val="2212921"/>
                <a:satOff val="10201"/>
                <a:lumOff val="1569"/>
                <a:alphaOff val="0"/>
                <a:shade val="86000"/>
                <a:satMod val="130000"/>
                <a:lumMod val="102000"/>
              </a:schemeClr>
            </a:gs>
            <a:gs pos="100000">
              <a:schemeClr val="accent2">
                <a:hueOff val="2212921"/>
                <a:satOff val="10201"/>
                <a:lumOff val="1569"/>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r>
            <a:rPr lang="zh-CN" altLang="en-US" sz="2300" kern="1200" dirty="0">
              <a:latin typeface="隶书" panose="02010509060101010101" pitchFamily="49" charset="-122"/>
              <a:ea typeface="隶书" panose="02010509060101010101" pitchFamily="49" charset="-122"/>
            </a:rPr>
            <a:t>评测机构</a:t>
          </a:r>
        </a:p>
      </dsp:txBody>
      <dsp:txXfrm rot="-20700000">
        <a:off x="2632724" y="492628"/>
        <a:ext cx="833679" cy="833679"/>
      </dsp:txXfrm>
    </dsp:sp>
    <dsp:sp modelId="{8C585D2F-479A-49C7-AA87-04267BDEE700}">
      <dsp:nvSpPr>
        <dsp:cNvPr id="0" name=""/>
        <dsp:cNvSpPr/>
      </dsp:nvSpPr>
      <dsp:spPr>
        <a:xfrm>
          <a:off x="2505967" y="1393241"/>
          <a:ext cx="2667774" cy="2667774"/>
        </a:xfrm>
        <a:prstGeom prst="circularArrow">
          <a:avLst>
            <a:gd name="adj1" fmla="val 4687"/>
            <a:gd name="adj2" fmla="val 299029"/>
            <a:gd name="adj3" fmla="val 2505808"/>
            <a:gd name="adj4" fmla="val 15883772"/>
            <a:gd name="adj5" fmla="val 5469"/>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138397DA-683B-42E9-AD35-5E765BCB7CFF}">
      <dsp:nvSpPr>
        <dsp:cNvPr id="0" name=""/>
        <dsp:cNvSpPr/>
      </dsp:nvSpPr>
      <dsp:spPr>
        <a:xfrm>
          <a:off x="1189552" y="878977"/>
          <a:ext cx="1938305" cy="1938305"/>
        </a:xfrm>
        <a:prstGeom prst="leftCircularArrow">
          <a:avLst>
            <a:gd name="adj1" fmla="val 6452"/>
            <a:gd name="adj2" fmla="val 429999"/>
            <a:gd name="adj3" fmla="val 10489124"/>
            <a:gd name="adj4" fmla="val 14837806"/>
            <a:gd name="adj5" fmla="val 7527"/>
          </a:avLst>
        </a:prstGeom>
        <a:gradFill rotWithShape="0">
          <a:gsLst>
            <a:gs pos="0">
              <a:schemeClr val="accent2">
                <a:hueOff val="1106461"/>
                <a:satOff val="5101"/>
                <a:lumOff val="784"/>
                <a:alphaOff val="0"/>
                <a:tint val="94000"/>
                <a:satMod val="100000"/>
                <a:lumMod val="104000"/>
              </a:schemeClr>
            </a:gs>
            <a:gs pos="69000">
              <a:schemeClr val="accent2">
                <a:hueOff val="1106461"/>
                <a:satOff val="5101"/>
                <a:lumOff val="784"/>
                <a:alphaOff val="0"/>
                <a:shade val="86000"/>
                <a:satMod val="130000"/>
                <a:lumMod val="102000"/>
              </a:schemeClr>
            </a:gs>
            <a:gs pos="100000">
              <a:schemeClr val="accent2">
                <a:hueOff val="1106461"/>
                <a:satOff val="5101"/>
                <a:lumOff val="784"/>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 modelId="{9DEEF50C-93FD-424D-A6FF-81470D2DBEFE}">
      <dsp:nvSpPr>
        <dsp:cNvPr id="0" name=""/>
        <dsp:cNvSpPr/>
      </dsp:nvSpPr>
      <dsp:spPr>
        <a:xfrm>
          <a:off x="1963454" y="-156677"/>
          <a:ext cx="2089883" cy="2089883"/>
        </a:xfrm>
        <a:prstGeom prst="circularArrow">
          <a:avLst>
            <a:gd name="adj1" fmla="val 5984"/>
            <a:gd name="adj2" fmla="val 394124"/>
            <a:gd name="adj3" fmla="val 13313824"/>
            <a:gd name="adj4" fmla="val 10508221"/>
            <a:gd name="adj5" fmla="val 6981"/>
          </a:avLst>
        </a:prstGeom>
        <a:gradFill rotWithShape="0">
          <a:gsLst>
            <a:gs pos="0">
              <a:schemeClr val="accent2">
                <a:hueOff val="2212921"/>
                <a:satOff val="10201"/>
                <a:lumOff val="1569"/>
                <a:alphaOff val="0"/>
                <a:tint val="94000"/>
                <a:satMod val="100000"/>
                <a:lumMod val="104000"/>
              </a:schemeClr>
            </a:gs>
            <a:gs pos="69000">
              <a:schemeClr val="accent2">
                <a:hueOff val="2212921"/>
                <a:satOff val="10201"/>
                <a:lumOff val="1569"/>
                <a:alphaOff val="0"/>
                <a:shade val="86000"/>
                <a:satMod val="130000"/>
                <a:lumMod val="102000"/>
              </a:schemeClr>
            </a:gs>
            <a:gs pos="100000">
              <a:schemeClr val="accent2">
                <a:hueOff val="2212921"/>
                <a:satOff val="10201"/>
                <a:lumOff val="1569"/>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420901-FE3A-4B7A-A2D3-CA6AC07DB693}">
      <dsp:nvSpPr>
        <dsp:cNvPr id="0" name=""/>
        <dsp:cNvSpPr/>
      </dsp:nvSpPr>
      <dsp:spPr>
        <a:xfrm>
          <a:off x="23556" y="768188"/>
          <a:ext cx="1886744" cy="754697"/>
        </a:xfrm>
        <a:prstGeom prst="chevron">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zh-CN" altLang="en-US" sz="2400" kern="1200" dirty="0">
              <a:latin typeface="隶书" panose="02010509060101010101" pitchFamily="49" charset="-122"/>
              <a:ea typeface="隶书" panose="02010509060101010101" pitchFamily="49" charset="-122"/>
            </a:rPr>
            <a:t>监测</a:t>
          </a:r>
        </a:p>
      </dsp:txBody>
      <dsp:txXfrm>
        <a:off x="400905" y="768188"/>
        <a:ext cx="1132047" cy="754697"/>
      </dsp:txXfrm>
    </dsp:sp>
    <dsp:sp modelId="{9C87FE21-4C50-49C8-A27A-FAE312CBAD37}">
      <dsp:nvSpPr>
        <dsp:cNvPr id="0" name=""/>
        <dsp:cNvSpPr/>
      </dsp:nvSpPr>
      <dsp:spPr>
        <a:xfrm>
          <a:off x="190337" y="1739539"/>
          <a:ext cx="1901706" cy="1665047"/>
        </a:xfrm>
        <a:prstGeom prst="rect">
          <a:avLst/>
        </a:prstGeom>
        <a:noFill/>
        <a:ln w="19050" cap="flat" cmpd="sng" algn="ctr">
          <a:no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0" tIns="0" rIns="0" bIns="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情报收集</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情报分析</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攻防演练</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众测检查</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漏洞挖掘</a:t>
          </a:r>
        </a:p>
      </dsp:txBody>
      <dsp:txXfrm>
        <a:off x="190337" y="1739539"/>
        <a:ext cx="1901706" cy="1665047"/>
      </dsp:txXfrm>
    </dsp:sp>
    <dsp:sp modelId="{29CC9989-57B2-4A3B-BC7D-AA1F33F18775}">
      <dsp:nvSpPr>
        <dsp:cNvPr id="0" name=""/>
        <dsp:cNvSpPr/>
      </dsp:nvSpPr>
      <dsp:spPr>
        <a:xfrm>
          <a:off x="1747329" y="766884"/>
          <a:ext cx="1813884" cy="725553"/>
        </a:xfrm>
        <a:prstGeom prst="chevron">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zh-CN" altLang="en-US" sz="2400" kern="1200" dirty="0">
              <a:latin typeface="隶书" panose="02010509060101010101" pitchFamily="49" charset="-122"/>
              <a:ea typeface="隶书" panose="02010509060101010101" pitchFamily="49" charset="-122"/>
            </a:rPr>
            <a:t>预警</a:t>
          </a:r>
        </a:p>
      </dsp:txBody>
      <dsp:txXfrm>
        <a:off x="2110106" y="766884"/>
        <a:ext cx="1088331" cy="725553"/>
      </dsp:txXfrm>
    </dsp:sp>
    <dsp:sp modelId="{6D95B3E4-30CA-492C-A6C4-8F35D08ED69A}">
      <dsp:nvSpPr>
        <dsp:cNvPr id="0" name=""/>
        <dsp:cNvSpPr/>
      </dsp:nvSpPr>
      <dsp:spPr>
        <a:xfrm>
          <a:off x="1818349" y="1749066"/>
          <a:ext cx="1901706" cy="16148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信息通报</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预警信息发布</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约谈整改</a:t>
          </a:r>
        </a:p>
        <a:p>
          <a:pPr marL="285750" lvl="1" indent="-285750" algn="l" defTabSz="2667000">
            <a:lnSpc>
              <a:spcPct val="90000"/>
            </a:lnSpc>
            <a:spcBef>
              <a:spcPct val="0"/>
            </a:spcBef>
            <a:spcAft>
              <a:spcPct val="15000"/>
            </a:spcAft>
            <a:buChar char="••"/>
          </a:pPr>
          <a:endParaRPr lang="zh-CN" altLang="en-US" sz="6000" kern="1200" dirty="0">
            <a:solidFill>
              <a:schemeClr val="tx1"/>
            </a:solidFill>
            <a:latin typeface="隶书" panose="02010509060101010101" pitchFamily="49" charset="-122"/>
            <a:ea typeface="隶书" panose="02010509060101010101" pitchFamily="49" charset="-122"/>
          </a:endParaRPr>
        </a:p>
      </dsp:txBody>
      <dsp:txXfrm>
        <a:off x="1818349" y="1749066"/>
        <a:ext cx="1901706" cy="1614847"/>
      </dsp:txXfrm>
    </dsp:sp>
    <dsp:sp modelId="{C89A2934-C8BE-4CA1-9B19-0272DAC7016D}">
      <dsp:nvSpPr>
        <dsp:cNvPr id="0" name=""/>
        <dsp:cNvSpPr/>
      </dsp:nvSpPr>
      <dsp:spPr>
        <a:xfrm>
          <a:off x="3385040" y="764690"/>
          <a:ext cx="1948067" cy="779227"/>
        </a:xfrm>
        <a:prstGeom prst="chevron">
          <a:avLst/>
        </a:prstGeom>
        <a:gradFill rotWithShape="0">
          <a:gsLst>
            <a:gs pos="0">
              <a:schemeClr val="accent4">
                <a:hueOff val="0"/>
                <a:satOff val="0"/>
                <a:lumOff val="0"/>
                <a:alphaOff val="0"/>
                <a:tint val="94000"/>
                <a:satMod val="100000"/>
                <a:lumMod val="104000"/>
              </a:schemeClr>
            </a:gs>
            <a:gs pos="69000">
              <a:schemeClr val="accent4">
                <a:hueOff val="0"/>
                <a:satOff val="0"/>
                <a:lumOff val="0"/>
                <a:alphaOff val="0"/>
                <a:shade val="86000"/>
                <a:satMod val="130000"/>
                <a:lumMod val="102000"/>
              </a:schemeClr>
            </a:gs>
            <a:gs pos="100000">
              <a:schemeClr val="accent4">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zh-CN" altLang="en-US" sz="2400" kern="1200" dirty="0">
              <a:latin typeface="隶书" panose="02010509060101010101" pitchFamily="49" charset="-122"/>
              <a:ea typeface="隶书" panose="02010509060101010101" pitchFamily="49" charset="-122"/>
            </a:rPr>
            <a:t>处置</a:t>
          </a:r>
        </a:p>
      </dsp:txBody>
      <dsp:txXfrm>
        <a:off x="3774654" y="764690"/>
        <a:ext cx="1168840" cy="779227"/>
      </dsp:txXfrm>
    </dsp:sp>
    <dsp:sp modelId="{AD24BE2B-70B2-4E80-91CE-B97119F369C0}">
      <dsp:nvSpPr>
        <dsp:cNvPr id="0" name=""/>
        <dsp:cNvSpPr/>
      </dsp:nvSpPr>
      <dsp:spPr>
        <a:xfrm>
          <a:off x="3629730" y="1759804"/>
          <a:ext cx="1611913" cy="1416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启动预案</a:t>
          </a:r>
        </a:p>
        <a:p>
          <a:pPr marL="171450" lvl="1" indent="-171450" algn="l" defTabSz="800100">
            <a:lnSpc>
              <a:spcPct val="90000"/>
            </a:lnSpc>
            <a:spcBef>
              <a:spcPct val="0"/>
            </a:spcBef>
            <a:spcAft>
              <a:spcPct val="15000"/>
            </a:spcAft>
            <a:buChar char="••"/>
          </a:pPr>
          <a:r>
            <a:rPr lang="en-US" altLang="zh-CN" sz="1800" kern="1200" dirty="0">
              <a:latin typeface="隶书" panose="02010509060101010101" pitchFamily="49" charset="-122"/>
              <a:ea typeface="隶书" panose="02010509060101010101" pitchFamily="49" charset="-122"/>
            </a:rPr>
            <a:t>Cert</a:t>
          </a:r>
          <a:r>
            <a:rPr lang="zh-CN" altLang="en-US" sz="1800" kern="1200" dirty="0">
              <a:latin typeface="隶书" panose="02010509060101010101" pitchFamily="49" charset="-122"/>
              <a:ea typeface="隶书" panose="02010509060101010101" pitchFamily="49" charset="-122"/>
            </a:rPr>
            <a:t>响应</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恢复</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境外攻击反制</a:t>
          </a:r>
        </a:p>
      </dsp:txBody>
      <dsp:txXfrm>
        <a:off x="3629730" y="1759804"/>
        <a:ext cx="1611913" cy="14167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A798E9-BDDF-4392-9C29-53AD53CD2243}">
      <dsp:nvSpPr>
        <dsp:cNvPr id="0" name=""/>
        <dsp:cNvSpPr/>
      </dsp:nvSpPr>
      <dsp:spPr>
        <a:xfrm>
          <a:off x="3258431" y="1873136"/>
          <a:ext cx="2737820" cy="1698213"/>
        </a:xfrm>
        <a:prstGeom prst="cloud">
          <a:avLst/>
        </a:prstGeom>
        <a:gradFill rotWithShape="0">
          <a:gsLst>
            <a:gs pos="0">
              <a:schemeClr val="accent1">
                <a:hueOff val="0"/>
                <a:satOff val="0"/>
                <a:lumOff val="0"/>
                <a:alphaOff val="0"/>
                <a:tint val="48000"/>
                <a:satMod val="105000"/>
                <a:lumMod val="110000"/>
              </a:schemeClr>
            </a:gs>
            <a:gs pos="100000">
              <a:schemeClr val="accent1">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zh-CN" altLang="en-US" sz="3200" kern="1200" dirty="0">
              <a:latin typeface="华文隶书" panose="02010800040101010101" pitchFamily="2" charset="-122"/>
              <a:ea typeface="华文隶书" panose="02010800040101010101" pitchFamily="2" charset="-122"/>
            </a:rPr>
            <a:t>近期动态</a:t>
          </a:r>
        </a:p>
      </dsp:txBody>
      <dsp:txXfrm>
        <a:off x="3635769" y="2129598"/>
        <a:ext cx="1788455" cy="1106590"/>
      </dsp:txXfrm>
    </dsp:sp>
    <dsp:sp modelId="{60B7E0E4-8A79-4277-877B-368CC213A680}">
      <dsp:nvSpPr>
        <dsp:cNvPr id="0" name=""/>
        <dsp:cNvSpPr/>
      </dsp:nvSpPr>
      <dsp:spPr>
        <a:xfrm rot="16200000">
          <a:off x="4449138" y="1306541"/>
          <a:ext cx="356405" cy="480900"/>
        </a:xfrm>
        <a:prstGeom prst="rightArrow">
          <a:avLst>
            <a:gd name="adj1" fmla="val 60000"/>
            <a:gd name="adj2" fmla="val 50000"/>
          </a:avLst>
        </a:prstGeom>
        <a:gradFill rotWithShape="0">
          <a:gsLst>
            <a:gs pos="0">
              <a:schemeClr val="accent2">
                <a:hueOff val="0"/>
                <a:satOff val="0"/>
                <a:lumOff val="0"/>
                <a:alphaOff val="0"/>
                <a:tint val="48000"/>
                <a:satMod val="105000"/>
                <a:lumMod val="110000"/>
              </a:schemeClr>
            </a:gs>
            <a:gs pos="100000">
              <a:schemeClr val="accent2">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a:off x="4502599" y="1456182"/>
        <a:ext cx="249484" cy="288540"/>
      </dsp:txXfrm>
    </dsp:sp>
    <dsp:sp modelId="{0D51E6F4-B334-445D-A825-ED6AFF3A83FC}">
      <dsp:nvSpPr>
        <dsp:cNvPr id="0" name=""/>
        <dsp:cNvSpPr/>
      </dsp:nvSpPr>
      <dsp:spPr>
        <a:xfrm>
          <a:off x="4061576" y="69142"/>
          <a:ext cx="1131529" cy="1131529"/>
        </a:xfrm>
        <a:prstGeom prst="ellipse">
          <a:avLst/>
        </a:prstGeom>
        <a:gradFill rotWithShape="0">
          <a:gsLst>
            <a:gs pos="0">
              <a:schemeClr val="accent2">
                <a:hueOff val="0"/>
                <a:satOff val="0"/>
                <a:lumOff val="0"/>
                <a:alphaOff val="0"/>
                <a:tint val="48000"/>
                <a:satMod val="105000"/>
                <a:lumMod val="110000"/>
              </a:schemeClr>
            </a:gs>
            <a:gs pos="100000">
              <a:schemeClr val="accent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杨合庆的书</a:t>
          </a:r>
        </a:p>
      </dsp:txBody>
      <dsp:txXfrm>
        <a:off x="4227285" y="234851"/>
        <a:ext cx="800111" cy="800111"/>
      </dsp:txXfrm>
    </dsp:sp>
    <dsp:sp modelId="{66EF1EC7-168E-4548-839A-77449FB22B03}">
      <dsp:nvSpPr>
        <dsp:cNvPr id="0" name=""/>
        <dsp:cNvSpPr/>
      </dsp:nvSpPr>
      <dsp:spPr>
        <a:xfrm rot="19479480">
          <a:off x="5680972" y="1515398"/>
          <a:ext cx="618274" cy="480900"/>
        </a:xfrm>
        <a:prstGeom prst="rightArrow">
          <a:avLst>
            <a:gd name="adj1" fmla="val 60000"/>
            <a:gd name="adj2" fmla="val 5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a:off x="5694265" y="1653305"/>
        <a:ext cx="474004" cy="288540"/>
      </dsp:txXfrm>
    </dsp:sp>
    <dsp:sp modelId="{CE650528-608E-4B1C-B26D-E8D4D413325C}">
      <dsp:nvSpPr>
        <dsp:cNvPr id="0" name=""/>
        <dsp:cNvSpPr/>
      </dsp:nvSpPr>
      <dsp:spPr>
        <a:xfrm>
          <a:off x="6375908" y="515291"/>
          <a:ext cx="1131529" cy="1131529"/>
        </a:xfrm>
        <a:prstGeom prst="ellipse">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kern="1200" dirty="0">
              <a:latin typeface="华文隶书" panose="02010800040101010101" pitchFamily="2" charset="-122"/>
              <a:ea typeface="华文隶书" panose="02010800040101010101" pitchFamily="2" charset="-122"/>
            </a:rPr>
            <a:t>美国商会</a:t>
          </a:r>
        </a:p>
      </dsp:txBody>
      <dsp:txXfrm>
        <a:off x="6541617" y="681000"/>
        <a:ext cx="800111" cy="800111"/>
      </dsp:txXfrm>
    </dsp:sp>
    <dsp:sp modelId="{40D74A6E-6EFD-4527-8A9E-B72D397CA654}">
      <dsp:nvSpPr>
        <dsp:cNvPr id="0" name=""/>
        <dsp:cNvSpPr/>
      </dsp:nvSpPr>
      <dsp:spPr>
        <a:xfrm rot="21392832">
          <a:off x="6361166" y="2350084"/>
          <a:ext cx="898198" cy="480900"/>
        </a:xfrm>
        <a:prstGeom prst="rightArrow">
          <a:avLst>
            <a:gd name="adj1" fmla="val 60000"/>
            <a:gd name="adj2" fmla="val 50000"/>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a:off x="6361297" y="2450608"/>
        <a:ext cx="753928" cy="288540"/>
      </dsp:txXfrm>
    </dsp:sp>
    <dsp:sp modelId="{D2B9D4DC-3C46-4E43-B13A-7C14B849E886}">
      <dsp:nvSpPr>
        <dsp:cNvPr id="0" name=""/>
        <dsp:cNvSpPr/>
      </dsp:nvSpPr>
      <dsp:spPr>
        <a:xfrm>
          <a:off x="7680432" y="1938131"/>
          <a:ext cx="1131529" cy="1131529"/>
        </a:xfrm>
        <a:prstGeom prst="ellipse">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公安部</a:t>
          </a:r>
        </a:p>
      </dsp:txBody>
      <dsp:txXfrm>
        <a:off x="7846141" y="2103840"/>
        <a:ext cx="800111" cy="800111"/>
      </dsp:txXfrm>
    </dsp:sp>
    <dsp:sp modelId="{16721AED-2C57-4415-8254-C6AA319D2746}">
      <dsp:nvSpPr>
        <dsp:cNvPr id="0" name=""/>
        <dsp:cNvSpPr/>
      </dsp:nvSpPr>
      <dsp:spPr>
        <a:xfrm rot="1519020">
          <a:off x="5960073" y="3288822"/>
          <a:ext cx="746482" cy="480900"/>
        </a:xfrm>
        <a:prstGeom prst="rightArrow">
          <a:avLst>
            <a:gd name="adj1" fmla="val 60000"/>
            <a:gd name="adj2" fmla="val 50000"/>
          </a:avLst>
        </a:prstGeom>
        <a:gradFill rotWithShape="0">
          <a:gsLst>
            <a:gs pos="0">
              <a:schemeClr val="accent5">
                <a:hueOff val="0"/>
                <a:satOff val="0"/>
                <a:lumOff val="0"/>
                <a:alphaOff val="0"/>
                <a:tint val="48000"/>
                <a:satMod val="105000"/>
                <a:lumMod val="110000"/>
              </a:schemeClr>
            </a:gs>
            <a:gs pos="100000">
              <a:schemeClr val="accent5">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a:off x="5967001" y="3354155"/>
        <a:ext cx="602212" cy="288540"/>
      </dsp:txXfrm>
    </dsp:sp>
    <dsp:sp modelId="{0C78EC62-5A11-4F79-B42E-AB92A7FCC27E}">
      <dsp:nvSpPr>
        <dsp:cNvPr id="0" name=""/>
        <dsp:cNvSpPr/>
      </dsp:nvSpPr>
      <dsp:spPr>
        <a:xfrm>
          <a:off x="6934666" y="3515624"/>
          <a:ext cx="1131529" cy="1131529"/>
        </a:xfrm>
        <a:prstGeom prst="ellipse">
          <a:avLst/>
        </a:prstGeom>
        <a:gradFill rotWithShape="0">
          <a:gsLst>
            <a:gs pos="0">
              <a:schemeClr val="accent5">
                <a:hueOff val="0"/>
                <a:satOff val="0"/>
                <a:lumOff val="0"/>
                <a:alphaOff val="0"/>
                <a:tint val="48000"/>
                <a:satMod val="105000"/>
                <a:lumMod val="110000"/>
              </a:schemeClr>
            </a:gs>
            <a:gs pos="100000">
              <a:schemeClr val="accent5">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网信办</a:t>
          </a:r>
        </a:p>
      </dsp:txBody>
      <dsp:txXfrm>
        <a:off x="7100375" y="3681333"/>
        <a:ext cx="800111" cy="800111"/>
      </dsp:txXfrm>
    </dsp:sp>
    <dsp:sp modelId="{FB10FC50-774C-4875-8D68-E7C6D0522AD1}">
      <dsp:nvSpPr>
        <dsp:cNvPr id="0" name=""/>
        <dsp:cNvSpPr/>
      </dsp:nvSpPr>
      <dsp:spPr>
        <a:xfrm rot="4062508">
          <a:off x="4905134" y="3634605"/>
          <a:ext cx="389621" cy="480900"/>
        </a:xfrm>
        <a:prstGeom prst="rightArrow">
          <a:avLst>
            <a:gd name="adj1" fmla="val 60000"/>
            <a:gd name="adj2" fmla="val 50000"/>
          </a:avLst>
        </a:prstGeom>
        <a:gradFill rotWithShape="0">
          <a:gsLst>
            <a:gs pos="0">
              <a:schemeClr val="accent6">
                <a:hueOff val="0"/>
                <a:satOff val="0"/>
                <a:lumOff val="0"/>
                <a:alphaOff val="0"/>
                <a:tint val="48000"/>
                <a:satMod val="105000"/>
                <a:lumMod val="110000"/>
              </a:schemeClr>
            </a:gs>
            <a:gs pos="100000">
              <a:schemeClr val="accent6">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a:off x="4941408" y="3676710"/>
        <a:ext cx="272735" cy="288540"/>
      </dsp:txXfrm>
    </dsp:sp>
    <dsp:sp modelId="{81873C05-67B2-4AE4-97B6-EEBD4EC92FB5}">
      <dsp:nvSpPr>
        <dsp:cNvPr id="0" name=""/>
        <dsp:cNvSpPr/>
      </dsp:nvSpPr>
      <dsp:spPr>
        <a:xfrm>
          <a:off x="4892394" y="4183073"/>
          <a:ext cx="1131529" cy="1131529"/>
        </a:xfrm>
        <a:prstGeom prst="ellipse">
          <a:avLst/>
        </a:prstGeom>
        <a:gradFill rotWithShape="0">
          <a:gsLst>
            <a:gs pos="0">
              <a:schemeClr val="accent6">
                <a:hueOff val="0"/>
                <a:satOff val="0"/>
                <a:lumOff val="0"/>
                <a:alphaOff val="0"/>
                <a:tint val="48000"/>
                <a:satMod val="105000"/>
                <a:lumMod val="110000"/>
              </a:schemeClr>
            </a:gs>
            <a:gs pos="100000">
              <a:schemeClr val="accent6">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kern="1200" dirty="0">
              <a:latin typeface="华文隶书" panose="02010800040101010101" pitchFamily="2" charset="-122"/>
              <a:ea typeface="华文隶书" panose="02010800040101010101" pitchFamily="2" charset="-122"/>
            </a:rPr>
            <a:t>南方电网</a:t>
          </a:r>
        </a:p>
      </dsp:txBody>
      <dsp:txXfrm>
        <a:off x="5058103" y="4348782"/>
        <a:ext cx="800111" cy="800111"/>
      </dsp:txXfrm>
    </dsp:sp>
    <dsp:sp modelId="{151450BD-88FD-4D87-BA0F-28CB229F25C8}">
      <dsp:nvSpPr>
        <dsp:cNvPr id="0" name=""/>
        <dsp:cNvSpPr/>
      </dsp:nvSpPr>
      <dsp:spPr>
        <a:xfrm rot="7290888">
          <a:off x="3685854" y="3638141"/>
          <a:ext cx="464930" cy="480900"/>
        </a:xfrm>
        <a:prstGeom prst="rightArrow">
          <a:avLst>
            <a:gd name="adj1" fmla="val 60000"/>
            <a:gd name="adj2" fmla="val 50000"/>
          </a:avLst>
        </a:prstGeom>
        <a:gradFill rotWithShape="0">
          <a:gsLst>
            <a:gs pos="0">
              <a:schemeClr val="accent2">
                <a:hueOff val="0"/>
                <a:satOff val="0"/>
                <a:lumOff val="0"/>
                <a:alphaOff val="0"/>
                <a:tint val="48000"/>
                <a:satMod val="105000"/>
                <a:lumMod val="110000"/>
              </a:schemeClr>
            </a:gs>
            <a:gs pos="100000">
              <a:schemeClr val="accent2">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rot="10800000">
        <a:off x="3792048" y="3674868"/>
        <a:ext cx="325451" cy="288540"/>
      </dsp:txXfrm>
    </dsp:sp>
    <dsp:sp modelId="{5BDFF731-9794-4B24-A72A-BC77FCE17645}">
      <dsp:nvSpPr>
        <dsp:cNvPr id="0" name=""/>
        <dsp:cNvSpPr/>
      </dsp:nvSpPr>
      <dsp:spPr>
        <a:xfrm>
          <a:off x="2820668" y="4180282"/>
          <a:ext cx="1131529" cy="1131529"/>
        </a:xfrm>
        <a:prstGeom prst="ellipse">
          <a:avLst/>
        </a:prstGeom>
        <a:gradFill rotWithShape="0">
          <a:gsLst>
            <a:gs pos="0">
              <a:schemeClr val="accent2">
                <a:hueOff val="0"/>
                <a:satOff val="0"/>
                <a:lumOff val="0"/>
                <a:alphaOff val="0"/>
                <a:tint val="48000"/>
                <a:satMod val="105000"/>
                <a:lumMod val="110000"/>
              </a:schemeClr>
            </a:gs>
            <a:gs pos="100000">
              <a:schemeClr val="accent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zh-CN" altLang="en-US" sz="1400" kern="1200" dirty="0">
              <a:latin typeface="华文隶书" panose="02010800040101010101" pitchFamily="2" charset="-122"/>
              <a:ea typeface="华文隶书" panose="02010800040101010101" pitchFamily="2" charset="-122"/>
            </a:rPr>
            <a:t>等级保护与</a:t>
          </a:r>
          <a:r>
            <a:rPr lang="en-US" altLang="zh-CN" sz="1400" kern="1200" dirty="0" err="1">
              <a:latin typeface="华文隶书" panose="02010800040101010101" pitchFamily="2" charset="-122"/>
              <a:ea typeface="华文隶书" panose="02010800040101010101" pitchFamily="2" charset="-122"/>
            </a:rPr>
            <a:t>ciip</a:t>
          </a:r>
          <a:endParaRPr lang="zh-CN" altLang="en-US" sz="1400" kern="1200" dirty="0">
            <a:latin typeface="华文隶书" panose="02010800040101010101" pitchFamily="2" charset="-122"/>
            <a:ea typeface="华文隶书" panose="02010800040101010101" pitchFamily="2" charset="-122"/>
          </a:endParaRPr>
        </a:p>
      </dsp:txBody>
      <dsp:txXfrm>
        <a:off x="2986377" y="4345991"/>
        <a:ext cx="800111" cy="800111"/>
      </dsp:txXfrm>
    </dsp:sp>
    <dsp:sp modelId="{0BA081D3-1A1C-463D-8A26-5DC4F35CB885}">
      <dsp:nvSpPr>
        <dsp:cNvPr id="0" name=""/>
        <dsp:cNvSpPr/>
      </dsp:nvSpPr>
      <dsp:spPr>
        <a:xfrm rot="9428544">
          <a:off x="2606132" y="3194324"/>
          <a:ext cx="661844" cy="480900"/>
        </a:xfrm>
        <a:prstGeom prst="rightArrow">
          <a:avLst>
            <a:gd name="adj1" fmla="val 60000"/>
            <a:gd name="adj2" fmla="val 5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rot="10800000">
        <a:off x="2744737" y="3262484"/>
        <a:ext cx="517574" cy="288540"/>
      </dsp:txXfrm>
    </dsp:sp>
    <dsp:sp modelId="{A5781C64-ECF3-4B0D-BB80-BAEF0BCD244B}">
      <dsp:nvSpPr>
        <dsp:cNvPr id="0" name=""/>
        <dsp:cNvSpPr/>
      </dsp:nvSpPr>
      <dsp:spPr>
        <a:xfrm>
          <a:off x="1257341" y="3338588"/>
          <a:ext cx="1131529" cy="1131529"/>
        </a:xfrm>
        <a:prstGeom prst="ellipse">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国家安全审查</a:t>
          </a:r>
        </a:p>
      </dsp:txBody>
      <dsp:txXfrm>
        <a:off x="1423050" y="3504297"/>
        <a:ext cx="800111" cy="800111"/>
      </dsp:txXfrm>
    </dsp:sp>
    <dsp:sp modelId="{2FA7B884-8F1B-40AB-9F3E-E786E00B8B27}">
      <dsp:nvSpPr>
        <dsp:cNvPr id="0" name=""/>
        <dsp:cNvSpPr/>
      </dsp:nvSpPr>
      <dsp:spPr>
        <a:xfrm rot="11019252">
          <a:off x="2008945" y="2342965"/>
          <a:ext cx="889225" cy="480900"/>
        </a:xfrm>
        <a:prstGeom prst="rightArrow">
          <a:avLst>
            <a:gd name="adj1" fmla="val 60000"/>
            <a:gd name="adj2" fmla="val 50000"/>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rot="10800000">
        <a:off x="2153068" y="2443742"/>
        <a:ext cx="744955" cy="288540"/>
      </dsp:txXfrm>
    </dsp:sp>
    <dsp:sp modelId="{A9F7CDB7-5040-4E31-B837-9E4B8F49E446}">
      <dsp:nvSpPr>
        <dsp:cNvPr id="0" name=""/>
        <dsp:cNvSpPr/>
      </dsp:nvSpPr>
      <dsp:spPr>
        <a:xfrm>
          <a:off x="460876" y="1926521"/>
          <a:ext cx="1131529" cy="1131529"/>
        </a:xfrm>
        <a:prstGeom prst="ellipse">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数据跨境安全评估</a:t>
          </a:r>
        </a:p>
      </dsp:txBody>
      <dsp:txXfrm>
        <a:off x="626585" y="2092230"/>
        <a:ext cx="800111" cy="800111"/>
      </dsp:txXfrm>
    </dsp:sp>
    <dsp:sp modelId="{771BC2FE-3CED-4E46-8AD4-44321AB58CC8}">
      <dsp:nvSpPr>
        <dsp:cNvPr id="0" name=""/>
        <dsp:cNvSpPr/>
      </dsp:nvSpPr>
      <dsp:spPr>
        <a:xfrm rot="12771060">
          <a:off x="2784097" y="1519308"/>
          <a:ext cx="705351" cy="480900"/>
        </a:xfrm>
        <a:prstGeom prst="rightArrow">
          <a:avLst>
            <a:gd name="adj1" fmla="val 60000"/>
            <a:gd name="adj2" fmla="val 50000"/>
          </a:avLst>
        </a:prstGeom>
        <a:gradFill rotWithShape="0">
          <a:gsLst>
            <a:gs pos="0">
              <a:schemeClr val="accent5">
                <a:hueOff val="0"/>
                <a:satOff val="0"/>
                <a:lumOff val="0"/>
                <a:alphaOff val="0"/>
                <a:tint val="48000"/>
                <a:satMod val="105000"/>
                <a:lumMod val="110000"/>
              </a:schemeClr>
            </a:gs>
            <a:gs pos="100000">
              <a:schemeClr val="accent5">
                <a:hueOff val="0"/>
                <a:satOff val="0"/>
                <a:lumOff val="0"/>
                <a:alphaOff val="0"/>
                <a:tint val="78000"/>
                <a:satMod val="109000"/>
                <a:lumMod val="10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latin typeface="华文隶书" panose="02010800040101010101" pitchFamily="2" charset="-122"/>
            <a:ea typeface="华文隶书" panose="02010800040101010101" pitchFamily="2" charset="-122"/>
          </a:endParaRPr>
        </a:p>
      </dsp:txBody>
      <dsp:txXfrm rot="10800000">
        <a:off x="2916831" y="1654618"/>
        <a:ext cx="561081" cy="288540"/>
      </dsp:txXfrm>
    </dsp:sp>
    <dsp:sp modelId="{A04F4F8E-214D-48FE-B542-535B58EDA6BB}">
      <dsp:nvSpPr>
        <dsp:cNvPr id="0" name=""/>
        <dsp:cNvSpPr/>
      </dsp:nvSpPr>
      <dsp:spPr>
        <a:xfrm>
          <a:off x="1519934" y="515297"/>
          <a:ext cx="1131529" cy="1131529"/>
        </a:xfrm>
        <a:prstGeom prst="ellipse">
          <a:avLst/>
        </a:prstGeom>
        <a:gradFill rotWithShape="0">
          <a:gsLst>
            <a:gs pos="0">
              <a:schemeClr val="accent5">
                <a:hueOff val="0"/>
                <a:satOff val="0"/>
                <a:lumOff val="0"/>
                <a:alphaOff val="0"/>
                <a:tint val="48000"/>
                <a:satMod val="105000"/>
                <a:lumMod val="110000"/>
              </a:schemeClr>
            </a:gs>
            <a:gs pos="100000">
              <a:schemeClr val="accent5">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白帽子问题</a:t>
          </a:r>
        </a:p>
      </dsp:txBody>
      <dsp:txXfrm>
        <a:off x="1685643" y="681006"/>
        <a:ext cx="800111" cy="8001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FD0486-92F6-4069-9C0E-B9DA723A9BA2}">
      <dsp:nvSpPr>
        <dsp:cNvPr id="0" name=""/>
        <dsp:cNvSpPr/>
      </dsp:nvSpPr>
      <dsp:spPr>
        <a:xfrm>
          <a:off x="-4919424" y="-753830"/>
          <a:ext cx="5858998" cy="5858998"/>
        </a:xfrm>
        <a:prstGeom prst="blockArc">
          <a:avLst>
            <a:gd name="adj1" fmla="val 18900000"/>
            <a:gd name="adj2" fmla="val 2700000"/>
            <a:gd name="adj3" fmla="val 369"/>
          </a:avLst>
        </a:pr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008AF07-A15B-4609-B372-5A62D1E06506}">
      <dsp:nvSpPr>
        <dsp:cNvPr id="0" name=""/>
        <dsp:cNvSpPr/>
      </dsp:nvSpPr>
      <dsp:spPr>
        <a:xfrm>
          <a:off x="411090" y="271871"/>
          <a:ext cx="7765712" cy="544091"/>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72" tIns="66040" rIns="66040" bIns="66040" numCol="1" spcCol="1270" anchor="ctr" anchorCtr="0">
          <a:noAutofit/>
        </a:bodyPr>
        <a:lstStyle/>
        <a:p>
          <a:pPr lvl="0" algn="l" defTabSz="1155700">
            <a:lnSpc>
              <a:spcPct val="90000"/>
            </a:lnSpc>
            <a:spcBef>
              <a:spcPct val="0"/>
            </a:spcBef>
            <a:spcAft>
              <a:spcPct val="35000"/>
            </a:spcAft>
          </a:pPr>
          <a:r>
            <a:rPr lang="zh-CN" altLang="en-US" sz="2600" kern="1200" dirty="0">
              <a:latin typeface="华文隶书" panose="02010800040101010101" pitchFamily="2" charset="-122"/>
              <a:ea typeface="华文隶书" panose="02010800040101010101" pitchFamily="2" charset="-122"/>
            </a:rPr>
            <a:t>立法背景与目的</a:t>
          </a:r>
        </a:p>
      </dsp:txBody>
      <dsp:txXfrm>
        <a:off x="411090" y="271871"/>
        <a:ext cx="7765712" cy="544091"/>
      </dsp:txXfrm>
    </dsp:sp>
    <dsp:sp modelId="{BF45A223-7DE2-44D6-9497-05F529411FAB}">
      <dsp:nvSpPr>
        <dsp:cNvPr id="0" name=""/>
        <dsp:cNvSpPr/>
      </dsp:nvSpPr>
      <dsp:spPr>
        <a:xfrm>
          <a:off x="71032" y="203860"/>
          <a:ext cx="680114" cy="680114"/>
        </a:xfrm>
        <a:prstGeom prst="ellipse">
          <a:avLst/>
        </a:prstGeom>
        <a:solidFill>
          <a:schemeClr val="lt1">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54780A-55FF-4504-8F9A-9707A1A3635F}">
      <dsp:nvSpPr>
        <dsp:cNvPr id="0" name=""/>
        <dsp:cNvSpPr/>
      </dsp:nvSpPr>
      <dsp:spPr>
        <a:xfrm>
          <a:off x="800969" y="1087747"/>
          <a:ext cx="7375832" cy="544091"/>
        </a:xfrm>
        <a:prstGeom prst="rect">
          <a:avLst/>
        </a:prstGeom>
        <a:solidFill>
          <a:schemeClr val="accent3">
            <a:hueOff val="1035676"/>
            <a:satOff val="-1873"/>
            <a:lumOff val="127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72" tIns="66040" rIns="66040" bIns="66040" numCol="1" spcCol="1270" anchor="ctr" anchorCtr="0">
          <a:noAutofit/>
        </a:bodyPr>
        <a:lstStyle/>
        <a:p>
          <a:pPr lvl="0" algn="l" defTabSz="1155700">
            <a:lnSpc>
              <a:spcPct val="90000"/>
            </a:lnSpc>
            <a:spcBef>
              <a:spcPct val="0"/>
            </a:spcBef>
            <a:spcAft>
              <a:spcPct val="35000"/>
            </a:spcAft>
          </a:pPr>
          <a:r>
            <a:rPr lang="zh-CN" altLang="en-US" sz="2600" kern="1200" dirty="0">
              <a:latin typeface="华文隶书" panose="02010800040101010101" pitchFamily="2" charset="-122"/>
              <a:ea typeface="华文隶书" panose="02010800040101010101" pitchFamily="2" charset="-122"/>
            </a:rPr>
            <a:t>立法思路</a:t>
          </a:r>
        </a:p>
      </dsp:txBody>
      <dsp:txXfrm>
        <a:off x="800969" y="1087747"/>
        <a:ext cx="7375832" cy="544091"/>
      </dsp:txXfrm>
    </dsp:sp>
    <dsp:sp modelId="{56C8F34F-7AD2-4169-9D53-0EA67C7CAFB5}">
      <dsp:nvSpPr>
        <dsp:cNvPr id="0" name=""/>
        <dsp:cNvSpPr/>
      </dsp:nvSpPr>
      <dsp:spPr>
        <a:xfrm>
          <a:off x="460912" y="1019736"/>
          <a:ext cx="680114" cy="680114"/>
        </a:xfrm>
        <a:prstGeom prst="ellipse">
          <a:avLst/>
        </a:prstGeom>
        <a:solidFill>
          <a:schemeClr val="lt1">
            <a:hueOff val="0"/>
            <a:satOff val="0"/>
            <a:lumOff val="0"/>
            <a:alphaOff val="0"/>
          </a:schemeClr>
        </a:solidFill>
        <a:ln w="19050" cap="flat" cmpd="sng" algn="ctr">
          <a:solidFill>
            <a:schemeClr val="accent3">
              <a:hueOff val="1035676"/>
              <a:satOff val="-1873"/>
              <a:lumOff val="1275"/>
              <a:alphaOff val="0"/>
            </a:schemeClr>
          </a:solidFill>
          <a:prstDash val="solid"/>
        </a:ln>
        <a:effectLst/>
      </dsp:spPr>
      <dsp:style>
        <a:lnRef idx="2">
          <a:scrgbClr r="0" g="0" b="0"/>
        </a:lnRef>
        <a:fillRef idx="1">
          <a:scrgbClr r="0" g="0" b="0"/>
        </a:fillRef>
        <a:effectRef idx="0">
          <a:scrgbClr r="0" g="0" b="0"/>
        </a:effectRef>
        <a:fontRef idx="minor"/>
      </dsp:style>
    </dsp:sp>
    <dsp:sp modelId="{30B7ADAA-9AE4-4E89-B6F4-6CBDE78EBADB}">
      <dsp:nvSpPr>
        <dsp:cNvPr id="0" name=""/>
        <dsp:cNvSpPr/>
      </dsp:nvSpPr>
      <dsp:spPr>
        <a:xfrm>
          <a:off x="920631" y="1903623"/>
          <a:ext cx="7256170" cy="544091"/>
        </a:xfrm>
        <a:prstGeom prst="rect">
          <a:avLst/>
        </a:prstGeom>
        <a:solidFill>
          <a:schemeClr val="accent3">
            <a:hueOff val="2071351"/>
            <a:satOff val="-3746"/>
            <a:lumOff val="2549"/>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72" tIns="66040" rIns="66040" bIns="66040" numCol="1" spcCol="1270" anchor="ctr" anchorCtr="0">
          <a:noAutofit/>
        </a:bodyPr>
        <a:lstStyle/>
        <a:p>
          <a:pPr lvl="0" algn="l" defTabSz="1155700">
            <a:lnSpc>
              <a:spcPct val="90000"/>
            </a:lnSpc>
            <a:spcBef>
              <a:spcPct val="0"/>
            </a:spcBef>
            <a:spcAft>
              <a:spcPct val="35000"/>
            </a:spcAft>
          </a:pPr>
          <a:r>
            <a:rPr lang="zh-CN" altLang="en-US" sz="2600" kern="1200" dirty="0">
              <a:latin typeface="华文隶书" panose="02010800040101010101" pitchFamily="2" charset="-122"/>
              <a:ea typeface="华文隶书" panose="02010800040101010101" pitchFamily="2" charset="-122"/>
            </a:rPr>
            <a:t>网络安全法律框架</a:t>
          </a:r>
        </a:p>
      </dsp:txBody>
      <dsp:txXfrm>
        <a:off x="920631" y="1903623"/>
        <a:ext cx="7256170" cy="544091"/>
      </dsp:txXfrm>
    </dsp:sp>
    <dsp:sp modelId="{6654FDFB-7E38-416E-ABCC-0B41FB24EAFA}">
      <dsp:nvSpPr>
        <dsp:cNvPr id="0" name=""/>
        <dsp:cNvSpPr/>
      </dsp:nvSpPr>
      <dsp:spPr>
        <a:xfrm>
          <a:off x="580574" y="1835611"/>
          <a:ext cx="680114" cy="680114"/>
        </a:xfrm>
        <a:prstGeom prst="ellipse">
          <a:avLst/>
        </a:prstGeom>
        <a:solidFill>
          <a:schemeClr val="lt1">
            <a:hueOff val="0"/>
            <a:satOff val="0"/>
            <a:lumOff val="0"/>
            <a:alphaOff val="0"/>
          </a:schemeClr>
        </a:solidFill>
        <a:ln w="19050" cap="flat" cmpd="sng" algn="ctr">
          <a:solidFill>
            <a:schemeClr val="accent3">
              <a:hueOff val="2071351"/>
              <a:satOff val="-3746"/>
              <a:lumOff val="2549"/>
              <a:alphaOff val="0"/>
            </a:schemeClr>
          </a:solidFill>
          <a:prstDash val="solid"/>
        </a:ln>
        <a:effectLst/>
      </dsp:spPr>
      <dsp:style>
        <a:lnRef idx="2">
          <a:scrgbClr r="0" g="0" b="0"/>
        </a:lnRef>
        <a:fillRef idx="1">
          <a:scrgbClr r="0" g="0" b="0"/>
        </a:fillRef>
        <a:effectRef idx="0">
          <a:scrgbClr r="0" g="0" b="0"/>
        </a:effectRef>
        <a:fontRef idx="minor"/>
      </dsp:style>
    </dsp:sp>
    <dsp:sp modelId="{E77EEC78-8B47-45B7-8041-8BF9603388F9}">
      <dsp:nvSpPr>
        <dsp:cNvPr id="0" name=""/>
        <dsp:cNvSpPr/>
      </dsp:nvSpPr>
      <dsp:spPr>
        <a:xfrm>
          <a:off x="800969" y="2719499"/>
          <a:ext cx="7375832" cy="544091"/>
        </a:xfrm>
        <a:prstGeom prst="rect">
          <a:avLst/>
        </a:prstGeom>
        <a:solidFill>
          <a:schemeClr val="accent3">
            <a:hueOff val="3107027"/>
            <a:satOff val="-5618"/>
            <a:lumOff val="382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72" tIns="66040" rIns="66040" bIns="66040" numCol="1" spcCol="1270" anchor="ctr" anchorCtr="0">
          <a:noAutofit/>
        </a:bodyPr>
        <a:lstStyle/>
        <a:p>
          <a:pPr lvl="0" algn="l" defTabSz="1155700">
            <a:lnSpc>
              <a:spcPct val="90000"/>
            </a:lnSpc>
            <a:spcBef>
              <a:spcPct val="0"/>
            </a:spcBef>
            <a:spcAft>
              <a:spcPct val="35000"/>
            </a:spcAft>
          </a:pPr>
          <a:r>
            <a:rPr lang="zh-CN" altLang="en-US" sz="2600" kern="1200" dirty="0">
              <a:latin typeface="华文隶书" panose="02010800040101010101" pitchFamily="2" charset="-122"/>
              <a:ea typeface="华文隶书" panose="02010800040101010101" pitchFamily="2" charset="-122"/>
            </a:rPr>
            <a:t>网络安全法的亮点</a:t>
          </a:r>
        </a:p>
      </dsp:txBody>
      <dsp:txXfrm>
        <a:off x="800969" y="2719499"/>
        <a:ext cx="7375832" cy="544091"/>
      </dsp:txXfrm>
    </dsp:sp>
    <dsp:sp modelId="{C63BE66C-87A0-456F-A6BE-C8C329476570}">
      <dsp:nvSpPr>
        <dsp:cNvPr id="0" name=""/>
        <dsp:cNvSpPr/>
      </dsp:nvSpPr>
      <dsp:spPr>
        <a:xfrm>
          <a:off x="460912" y="2651487"/>
          <a:ext cx="680114" cy="680114"/>
        </a:xfrm>
        <a:prstGeom prst="ellipse">
          <a:avLst/>
        </a:prstGeom>
        <a:solidFill>
          <a:schemeClr val="lt1">
            <a:hueOff val="0"/>
            <a:satOff val="0"/>
            <a:lumOff val="0"/>
            <a:alphaOff val="0"/>
          </a:schemeClr>
        </a:solidFill>
        <a:ln w="19050" cap="flat" cmpd="sng" algn="ctr">
          <a:solidFill>
            <a:schemeClr val="accent3">
              <a:hueOff val="3107027"/>
              <a:satOff val="-5618"/>
              <a:lumOff val="3824"/>
              <a:alphaOff val="0"/>
            </a:schemeClr>
          </a:solidFill>
          <a:prstDash val="solid"/>
        </a:ln>
        <a:effectLst/>
      </dsp:spPr>
      <dsp:style>
        <a:lnRef idx="2">
          <a:scrgbClr r="0" g="0" b="0"/>
        </a:lnRef>
        <a:fillRef idx="1">
          <a:scrgbClr r="0" g="0" b="0"/>
        </a:fillRef>
        <a:effectRef idx="0">
          <a:scrgbClr r="0" g="0" b="0"/>
        </a:effectRef>
        <a:fontRef idx="minor"/>
      </dsp:style>
    </dsp:sp>
    <dsp:sp modelId="{2B6FC10C-3E08-4E7E-A275-5385C78D019E}">
      <dsp:nvSpPr>
        <dsp:cNvPr id="0" name=""/>
        <dsp:cNvSpPr/>
      </dsp:nvSpPr>
      <dsp:spPr>
        <a:xfrm>
          <a:off x="411090" y="3535375"/>
          <a:ext cx="7765712" cy="544091"/>
        </a:xfrm>
        <a:prstGeom prst="rect">
          <a:avLst/>
        </a:prstGeom>
        <a:solidFill>
          <a:schemeClr val="accent3">
            <a:hueOff val="4142703"/>
            <a:satOff val="-7491"/>
            <a:lumOff val="509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72" tIns="66040" rIns="66040" bIns="66040" numCol="1" spcCol="1270" anchor="ctr" anchorCtr="0">
          <a:noAutofit/>
        </a:bodyPr>
        <a:lstStyle/>
        <a:p>
          <a:pPr lvl="0" algn="l" defTabSz="1155700">
            <a:lnSpc>
              <a:spcPct val="90000"/>
            </a:lnSpc>
            <a:spcBef>
              <a:spcPct val="0"/>
            </a:spcBef>
            <a:spcAft>
              <a:spcPct val="35000"/>
            </a:spcAft>
          </a:pPr>
          <a:r>
            <a:rPr lang="zh-CN" altLang="en-US" sz="2600" kern="1200" dirty="0">
              <a:latin typeface="华文隶书" panose="02010800040101010101" pitchFamily="2" charset="-122"/>
              <a:ea typeface="华文隶书" panose="02010800040101010101" pitchFamily="2" charset="-122"/>
            </a:rPr>
            <a:t>网安法的实施</a:t>
          </a:r>
        </a:p>
      </dsp:txBody>
      <dsp:txXfrm>
        <a:off x="411090" y="3535375"/>
        <a:ext cx="7765712" cy="544091"/>
      </dsp:txXfrm>
    </dsp:sp>
    <dsp:sp modelId="{E7B7DCFB-7904-4DFF-B788-DE5BC8EFB5E0}">
      <dsp:nvSpPr>
        <dsp:cNvPr id="0" name=""/>
        <dsp:cNvSpPr/>
      </dsp:nvSpPr>
      <dsp:spPr>
        <a:xfrm>
          <a:off x="71032" y="3467363"/>
          <a:ext cx="680114" cy="680114"/>
        </a:xfrm>
        <a:prstGeom prst="ellipse">
          <a:avLst/>
        </a:prstGeom>
        <a:solidFill>
          <a:schemeClr val="lt1">
            <a:hueOff val="0"/>
            <a:satOff val="0"/>
            <a:lumOff val="0"/>
            <a:alphaOff val="0"/>
          </a:schemeClr>
        </a:solidFill>
        <a:ln w="19050" cap="flat" cmpd="sng" algn="ctr">
          <a:solidFill>
            <a:schemeClr val="accent3">
              <a:hueOff val="4142703"/>
              <a:satOff val="-7491"/>
              <a:lumOff val="5098"/>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8787A5-ACB4-496E-B567-60F38DD8870C}">
      <dsp:nvSpPr>
        <dsp:cNvPr id="0" name=""/>
        <dsp:cNvSpPr/>
      </dsp:nvSpPr>
      <dsp:spPr>
        <a:xfrm>
          <a:off x="1358648" y="825567"/>
          <a:ext cx="2041657" cy="1800621"/>
        </a:xfrm>
        <a:prstGeom prst="triangle">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zh-CN" altLang="en-US" sz="3500" kern="1200" dirty="0">
            <a:latin typeface="幼圆" panose="02010509060101010101" pitchFamily="49" charset="-122"/>
            <a:ea typeface="幼圆" panose="02010509060101010101" pitchFamily="49" charset="-122"/>
          </a:endParaRPr>
        </a:p>
      </dsp:txBody>
      <dsp:txXfrm>
        <a:off x="1869062" y="1725878"/>
        <a:ext cx="1020829" cy="900310"/>
      </dsp:txXfrm>
    </dsp:sp>
    <dsp:sp modelId="{857A480D-D182-438C-A117-ED18527D93E9}">
      <dsp:nvSpPr>
        <dsp:cNvPr id="0" name=""/>
        <dsp:cNvSpPr/>
      </dsp:nvSpPr>
      <dsp:spPr>
        <a:xfrm rot="5352121">
          <a:off x="2358730" y="833889"/>
          <a:ext cx="16645" cy="0"/>
        </a:xfrm>
        <a:custGeom>
          <a:avLst/>
          <a:gdLst/>
          <a:ahLst/>
          <a:cxnLst/>
          <a:rect l="0" t="0" r="0" b="0"/>
          <a:pathLst>
            <a:path>
              <a:moveTo>
                <a:pt x="0" y="0"/>
              </a:moveTo>
              <a:lnTo>
                <a:pt x="16645" y="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385C66-36E9-444F-9FEF-AD662B41A16E}">
      <dsp:nvSpPr>
        <dsp:cNvPr id="0" name=""/>
        <dsp:cNvSpPr/>
      </dsp:nvSpPr>
      <dsp:spPr>
        <a:xfrm>
          <a:off x="2000312" y="118575"/>
          <a:ext cx="723635" cy="723635"/>
        </a:xfrm>
        <a:prstGeom prst="round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zh-CN" altLang="en-US" sz="2100" kern="1200" dirty="0">
              <a:latin typeface="华文隶书" panose="02010800040101010101" pitchFamily="2" charset="-122"/>
              <a:ea typeface="华文隶书" panose="02010800040101010101" pitchFamily="2" charset="-122"/>
            </a:rPr>
            <a:t>预防</a:t>
          </a:r>
        </a:p>
      </dsp:txBody>
      <dsp:txXfrm>
        <a:off x="2035637" y="153900"/>
        <a:ext cx="652985" cy="652985"/>
      </dsp:txXfrm>
    </dsp:sp>
    <dsp:sp modelId="{CDF124E7-629F-4E74-A122-FF3B27495C43}">
      <dsp:nvSpPr>
        <dsp:cNvPr id="0" name=""/>
        <dsp:cNvSpPr/>
      </dsp:nvSpPr>
      <dsp:spPr>
        <a:xfrm rot="12857679">
          <a:off x="3400301" y="2422099"/>
          <a:ext cx="4" cy="0"/>
        </a:xfrm>
        <a:custGeom>
          <a:avLst/>
          <a:gdLst/>
          <a:ahLst/>
          <a:cxnLst/>
          <a:rect l="0" t="0" r="0" b="0"/>
          <a:pathLst>
            <a:path>
              <a:moveTo>
                <a:pt x="0" y="0"/>
              </a:moveTo>
              <a:lnTo>
                <a:pt x="4" y="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D17C08-1AD8-4472-88F7-73E627B4833E}">
      <dsp:nvSpPr>
        <dsp:cNvPr id="0" name=""/>
        <dsp:cNvSpPr/>
      </dsp:nvSpPr>
      <dsp:spPr>
        <a:xfrm>
          <a:off x="3400302" y="2307046"/>
          <a:ext cx="723635" cy="723635"/>
        </a:xfrm>
        <a:prstGeom prst="roundRect">
          <a:avLst/>
        </a:prstGeom>
        <a:gradFill rotWithShape="0">
          <a:gsLst>
            <a:gs pos="0">
              <a:schemeClr val="accent4">
                <a:hueOff val="0"/>
                <a:satOff val="0"/>
                <a:lumOff val="0"/>
                <a:alphaOff val="0"/>
                <a:tint val="94000"/>
                <a:satMod val="100000"/>
                <a:lumMod val="104000"/>
              </a:schemeClr>
            </a:gs>
            <a:gs pos="69000">
              <a:schemeClr val="accent4">
                <a:hueOff val="0"/>
                <a:satOff val="0"/>
                <a:lumOff val="0"/>
                <a:alphaOff val="0"/>
                <a:shade val="86000"/>
                <a:satMod val="130000"/>
                <a:lumMod val="102000"/>
              </a:schemeClr>
            </a:gs>
            <a:gs pos="100000">
              <a:schemeClr val="accent4">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zh-CN" altLang="en-US" sz="2100" kern="1200" dirty="0">
              <a:latin typeface="华文隶书" panose="02010800040101010101" pitchFamily="2" charset="-122"/>
              <a:ea typeface="华文隶书" panose="02010800040101010101" pitchFamily="2" charset="-122"/>
            </a:rPr>
            <a:t>控制</a:t>
          </a:r>
        </a:p>
      </dsp:txBody>
      <dsp:txXfrm>
        <a:off x="3435627" y="2342371"/>
        <a:ext cx="652985" cy="652985"/>
      </dsp:txXfrm>
    </dsp:sp>
    <dsp:sp modelId="{0B413502-3B8B-4AE1-A97E-AD6FBAB9C2CF}">
      <dsp:nvSpPr>
        <dsp:cNvPr id="0" name=""/>
        <dsp:cNvSpPr/>
      </dsp:nvSpPr>
      <dsp:spPr>
        <a:xfrm rot="8735873">
          <a:off x="1354520" y="2426187"/>
          <a:ext cx="4523" cy="0"/>
        </a:xfrm>
        <a:custGeom>
          <a:avLst/>
          <a:gdLst/>
          <a:ahLst/>
          <a:cxnLst/>
          <a:rect l="0" t="0" r="0" b="0"/>
          <a:pathLst>
            <a:path>
              <a:moveTo>
                <a:pt x="0" y="0"/>
              </a:moveTo>
              <a:lnTo>
                <a:pt x="4523" y="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4DF59D-EF21-4A19-9F48-8900086F6656}">
      <dsp:nvSpPr>
        <dsp:cNvPr id="0" name=""/>
        <dsp:cNvSpPr/>
      </dsp:nvSpPr>
      <dsp:spPr>
        <a:xfrm>
          <a:off x="631280" y="2313408"/>
          <a:ext cx="723635" cy="723635"/>
        </a:xfrm>
        <a:prstGeom prst="roundRect">
          <a:avLst/>
        </a:prstGeom>
        <a:gradFill rotWithShape="0">
          <a:gsLst>
            <a:gs pos="0">
              <a:schemeClr val="accent5">
                <a:hueOff val="0"/>
                <a:satOff val="0"/>
                <a:lumOff val="0"/>
                <a:alphaOff val="0"/>
                <a:tint val="94000"/>
                <a:satMod val="100000"/>
                <a:lumMod val="104000"/>
              </a:schemeClr>
            </a:gs>
            <a:gs pos="69000">
              <a:schemeClr val="accent5">
                <a:hueOff val="0"/>
                <a:satOff val="0"/>
                <a:lumOff val="0"/>
                <a:alphaOff val="0"/>
                <a:shade val="86000"/>
                <a:satMod val="130000"/>
                <a:lumMod val="102000"/>
              </a:schemeClr>
            </a:gs>
            <a:gs pos="100000">
              <a:schemeClr val="accent5">
                <a:hueOff val="0"/>
                <a:satOff val="0"/>
                <a:lumOff val="0"/>
                <a:alphaOff val="0"/>
                <a:shade val="72000"/>
                <a:satMod val="130000"/>
                <a:lumMod val="100000"/>
              </a:schemeClr>
            </a:gs>
          </a:gsLst>
          <a:lin ang="5400000" scaled="0"/>
        </a:gradFill>
        <a:ln>
          <a:noFill/>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r>
            <a:rPr lang="zh-CN" altLang="en-US" sz="2100" kern="1200" dirty="0">
              <a:latin typeface="华文隶书" panose="02010800040101010101" pitchFamily="2" charset="-122"/>
              <a:ea typeface="华文隶书" panose="02010800040101010101" pitchFamily="2" charset="-122"/>
            </a:rPr>
            <a:t>打击</a:t>
          </a:r>
        </a:p>
      </dsp:txBody>
      <dsp:txXfrm>
        <a:off x="666605" y="2348733"/>
        <a:ext cx="652985" cy="6529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878CE1-F212-4500-8DC6-B217B74A3267}">
      <dsp:nvSpPr>
        <dsp:cNvPr id="0" name=""/>
        <dsp:cNvSpPr/>
      </dsp:nvSpPr>
      <dsp:spPr>
        <a:xfrm>
          <a:off x="2971995" y="434377"/>
          <a:ext cx="2500524" cy="210879"/>
        </a:xfrm>
        <a:custGeom>
          <a:avLst/>
          <a:gdLst/>
          <a:ahLst/>
          <a:cxnLst/>
          <a:rect l="0" t="0" r="0" b="0"/>
          <a:pathLst>
            <a:path>
              <a:moveTo>
                <a:pt x="0" y="0"/>
              </a:moveTo>
              <a:lnTo>
                <a:pt x="0" y="163826"/>
              </a:lnTo>
              <a:lnTo>
                <a:pt x="2500524" y="163826"/>
              </a:lnTo>
              <a:lnTo>
                <a:pt x="2500524" y="21087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C14F99-EBF3-4282-B709-5DD382B8287E}">
      <dsp:nvSpPr>
        <dsp:cNvPr id="0" name=""/>
        <dsp:cNvSpPr/>
      </dsp:nvSpPr>
      <dsp:spPr>
        <a:xfrm>
          <a:off x="2971995" y="434377"/>
          <a:ext cx="1521518" cy="210879"/>
        </a:xfrm>
        <a:custGeom>
          <a:avLst/>
          <a:gdLst/>
          <a:ahLst/>
          <a:cxnLst/>
          <a:rect l="0" t="0" r="0" b="0"/>
          <a:pathLst>
            <a:path>
              <a:moveTo>
                <a:pt x="0" y="0"/>
              </a:moveTo>
              <a:lnTo>
                <a:pt x="0" y="163826"/>
              </a:lnTo>
              <a:lnTo>
                <a:pt x="1521518" y="163826"/>
              </a:lnTo>
              <a:lnTo>
                <a:pt x="1521518" y="21087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23F2D2B-352F-416D-A5D6-305FF358C17A}">
      <dsp:nvSpPr>
        <dsp:cNvPr id="0" name=""/>
        <dsp:cNvSpPr/>
      </dsp:nvSpPr>
      <dsp:spPr>
        <a:xfrm>
          <a:off x="2971995" y="434377"/>
          <a:ext cx="542511" cy="210879"/>
        </a:xfrm>
        <a:custGeom>
          <a:avLst/>
          <a:gdLst/>
          <a:ahLst/>
          <a:cxnLst/>
          <a:rect l="0" t="0" r="0" b="0"/>
          <a:pathLst>
            <a:path>
              <a:moveTo>
                <a:pt x="0" y="0"/>
              </a:moveTo>
              <a:lnTo>
                <a:pt x="0" y="163826"/>
              </a:lnTo>
              <a:lnTo>
                <a:pt x="542511" y="163826"/>
              </a:lnTo>
              <a:lnTo>
                <a:pt x="542511" y="21087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1FB6C-03FE-4CC9-8480-B30C9CA22B2C}">
      <dsp:nvSpPr>
        <dsp:cNvPr id="0" name=""/>
        <dsp:cNvSpPr/>
      </dsp:nvSpPr>
      <dsp:spPr>
        <a:xfrm>
          <a:off x="2535500" y="434377"/>
          <a:ext cx="436495" cy="210879"/>
        </a:xfrm>
        <a:custGeom>
          <a:avLst/>
          <a:gdLst/>
          <a:ahLst/>
          <a:cxnLst/>
          <a:rect l="0" t="0" r="0" b="0"/>
          <a:pathLst>
            <a:path>
              <a:moveTo>
                <a:pt x="436495" y="0"/>
              </a:moveTo>
              <a:lnTo>
                <a:pt x="436495" y="163826"/>
              </a:lnTo>
              <a:lnTo>
                <a:pt x="0" y="163826"/>
              </a:lnTo>
              <a:lnTo>
                <a:pt x="0" y="21087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E53FB8-F6A8-43DC-B2CE-F744A74D849B}">
      <dsp:nvSpPr>
        <dsp:cNvPr id="0" name=""/>
        <dsp:cNvSpPr/>
      </dsp:nvSpPr>
      <dsp:spPr>
        <a:xfrm>
          <a:off x="1556493" y="434377"/>
          <a:ext cx="1415501" cy="210879"/>
        </a:xfrm>
        <a:custGeom>
          <a:avLst/>
          <a:gdLst/>
          <a:ahLst/>
          <a:cxnLst/>
          <a:rect l="0" t="0" r="0" b="0"/>
          <a:pathLst>
            <a:path>
              <a:moveTo>
                <a:pt x="1415501" y="0"/>
              </a:moveTo>
              <a:lnTo>
                <a:pt x="1415501" y="163826"/>
              </a:lnTo>
              <a:lnTo>
                <a:pt x="0" y="163826"/>
              </a:lnTo>
              <a:lnTo>
                <a:pt x="0" y="21087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0C18F4-06CD-4B60-BE4F-8E9A2EC285CC}">
      <dsp:nvSpPr>
        <dsp:cNvPr id="0" name=""/>
        <dsp:cNvSpPr/>
      </dsp:nvSpPr>
      <dsp:spPr>
        <a:xfrm>
          <a:off x="509995" y="434377"/>
          <a:ext cx="2461999" cy="210879"/>
        </a:xfrm>
        <a:custGeom>
          <a:avLst/>
          <a:gdLst/>
          <a:ahLst/>
          <a:cxnLst/>
          <a:rect l="0" t="0" r="0" b="0"/>
          <a:pathLst>
            <a:path>
              <a:moveTo>
                <a:pt x="2461999" y="0"/>
              </a:moveTo>
              <a:lnTo>
                <a:pt x="2461999" y="163826"/>
              </a:lnTo>
              <a:lnTo>
                <a:pt x="0" y="163826"/>
              </a:lnTo>
              <a:lnTo>
                <a:pt x="0" y="210879"/>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5A22D6-93B2-47AB-8CF5-9B5406CDCA51}">
      <dsp:nvSpPr>
        <dsp:cNvPr id="0" name=""/>
        <dsp:cNvSpPr/>
      </dsp:nvSpPr>
      <dsp:spPr>
        <a:xfrm>
          <a:off x="1920643" y="0"/>
          <a:ext cx="2102702" cy="434377"/>
        </a:xfrm>
        <a:prstGeom prst="roundRect">
          <a:avLst/>
        </a:prstGeom>
        <a:gradFill rotWithShape="0">
          <a:gsLst>
            <a:gs pos="0">
              <a:schemeClr val="accent2">
                <a:hueOff val="0"/>
                <a:satOff val="0"/>
                <a:lumOff val="0"/>
                <a:alphaOff val="0"/>
                <a:tint val="48000"/>
                <a:satMod val="105000"/>
                <a:lumMod val="110000"/>
              </a:schemeClr>
            </a:gs>
            <a:gs pos="100000">
              <a:schemeClr val="accent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kern="1200" dirty="0">
              <a:latin typeface="华文隶书" panose="02010800040101010101" pitchFamily="2" charset="-122"/>
              <a:ea typeface="华文隶书" panose="02010800040101010101" pitchFamily="2" charset="-122"/>
            </a:rPr>
            <a:t>网络安全法律框架</a:t>
          </a:r>
        </a:p>
      </dsp:txBody>
      <dsp:txXfrm>
        <a:off x="1941848" y="21205"/>
        <a:ext cx="2060292" cy="391967"/>
      </dsp:txXfrm>
    </dsp:sp>
    <dsp:sp modelId="{DEFBFB14-7F95-414B-97EE-274725D84566}">
      <dsp:nvSpPr>
        <dsp:cNvPr id="0" name=""/>
        <dsp:cNvSpPr/>
      </dsp:nvSpPr>
      <dsp:spPr>
        <a:xfrm>
          <a:off x="53" y="645257"/>
          <a:ext cx="1019884" cy="441576"/>
        </a:xfrm>
        <a:prstGeom prst="roundRect">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国家网络</a:t>
          </a:r>
          <a:endParaRPr lang="en-US" altLang="zh-CN" sz="1200" kern="1200" dirty="0">
            <a:latin typeface="华文隶书" panose="02010800040101010101" pitchFamily="2" charset="-122"/>
            <a:ea typeface="华文隶书" panose="02010800040101010101" pitchFamily="2" charset="-122"/>
          </a:endParaRPr>
        </a:p>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安全领导体系</a:t>
          </a:r>
        </a:p>
      </dsp:txBody>
      <dsp:txXfrm>
        <a:off x="21609" y="666813"/>
        <a:ext cx="976772" cy="398464"/>
      </dsp:txXfrm>
    </dsp:sp>
    <dsp:sp modelId="{181FC9E1-2911-4856-B1FF-BB1A935243DE}">
      <dsp:nvSpPr>
        <dsp:cNvPr id="0" name=""/>
        <dsp:cNvSpPr/>
      </dsp:nvSpPr>
      <dsp:spPr>
        <a:xfrm>
          <a:off x="1114042" y="645257"/>
          <a:ext cx="884901" cy="441576"/>
        </a:xfrm>
        <a:prstGeom prst="roundRect">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网络安全</a:t>
          </a:r>
          <a:endParaRPr lang="en-US" altLang="zh-CN" sz="1200" kern="1200" dirty="0">
            <a:latin typeface="华文隶书" panose="02010800040101010101" pitchFamily="2" charset="-122"/>
            <a:ea typeface="华文隶书" panose="02010800040101010101" pitchFamily="2" charset="-122"/>
          </a:endParaRPr>
        </a:p>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保障体系</a:t>
          </a:r>
        </a:p>
      </dsp:txBody>
      <dsp:txXfrm>
        <a:off x="1135598" y="666813"/>
        <a:ext cx="841789" cy="398464"/>
      </dsp:txXfrm>
    </dsp:sp>
    <dsp:sp modelId="{FE5897FE-004C-47E3-9544-EB519495C19D}">
      <dsp:nvSpPr>
        <dsp:cNvPr id="0" name=""/>
        <dsp:cNvSpPr/>
      </dsp:nvSpPr>
      <dsp:spPr>
        <a:xfrm>
          <a:off x="2093049" y="645257"/>
          <a:ext cx="884901" cy="441576"/>
        </a:xfrm>
        <a:prstGeom prst="roundRect">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网络治理</a:t>
          </a:r>
          <a:endParaRPr lang="en-US" altLang="zh-CN" sz="1200" kern="1200" dirty="0">
            <a:latin typeface="华文隶书" panose="02010800040101010101" pitchFamily="2" charset="-122"/>
            <a:ea typeface="华文隶书" panose="02010800040101010101" pitchFamily="2" charset="-122"/>
          </a:endParaRPr>
        </a:p>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体系</a:t>
          </a:r>
        </a:p>
      </dsp:txBody>
      <dsp:txXfrm>
        <a:off x="2114605" y="666813"/>
        <a:ext cx="841789" cy="398464"/>
      </dsp:txXfrm>
    </dsp:sp>
    <dsp:sp modelId="{8C3582FC-F6AA-47F9-A44B-03A3BBF2CB7C}">
      <dsp:nvSpPr>
        <dsp:cNvPr id="0" name=""/>
        <dsp:cNvSpPr/>
      </dsp:nvSpPr>
      <dsp:spPr>
        <a:xfrm>
          <a:off x="3072056" y="645257"/>
          <a:ext cx="884901" cy="441576"/>
        </a:xfrm>
        <a:prstGeom prst="roundRect">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网络安全</a:t>
          </a:r>
          <a:endParaRPr lang="en-US" altLang="zh-CN" sz="1200" kern="1200" dirty="0">
            <a:latin typeface="华文隶书" panose="02010800040101010101" pitchFamily="2" charset="-122"/>
            <a:ea typeface="华文隶书" panose="02010800040101010101" pitchFamily="2" charset="-122"/>
          </a:endParaRPr>
        </a:p>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标准体系</a:t>
          </a:r>
        </a:p>
      </dsp:txBody>
      <dsp:txXfrm>
        <a:off x="3093612" y="666813"/>
        <a:ext cx="841789" cy="398464"/>
      </dsp:txXfrm>
    </dsp:sp>
    <dsp:sp modelId="{FA295657-4EE3-4209-8C5B-4AAEC95D8332}">
      <dsp:nvSpPr>
        <dsp:cNvPr id="0" name=""/>
        <dsp:cNvSpPr/>
      </dsp:nvSpPr>
      <dsp:spPr>
        <a:xfrm>
          <a:off x="4051063" y="645257"/>
          <a:ext cx="884901" cy="441576"/>
        </a:xfrm>
        <a:prstGeom prst="roundRect">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网络安全</a:t>
          </a:r>
          <a:endParaRPr lang="en-US" altLang="zh-CN" sz="1200" kern="1200" dirty="0">
            <a:latin typeface="华文隶书" panose="02010800040101010101" pitchFamily="2" charset="-122"/>
            <a:ea typeface="华文隶书" panose="02010800040101010101" pitchFamily="2" charset="-122"/>
          </a:endParaRPr>
        </a:p>
        <a:p>
          <a:pPr lvl="0" algn="ctr" defTabSz="533400">
            <a:lnSpc>
              <a:spcPct val="90000"/>
            </a:lnSpc>
            <a:spcBef>
              <a:spcPct val="0"/>
            </a:spcBef>
            <a:spcAft>
              <a:spcPts val="0"/>
            </a:spcAft>
          </a:pPr>
          <a:r>
            <a:rPr lang="zh-CN" altLang="en-US" sz="1200" kern="1200" dirty="0">
              <a:latin typeface="华文隶书" panose="02010800040101010101" pitchFamily="2" charset="-122"/>
              <a:ea typeface="华文隶书" panose="02010800040101010101" pitchFamily="2" charset="-122"/>
            </a:rPr>
            <a:t>社会化体系</a:t>
          </a:r>
        </a:p>
      </dsp:txBody>
      <dsp:txXfrm>
        <a:off x="4072619" y="666813"/>
        <a:ext cx="841789" cy="398464"/>
      </dsp:txXfrm>
    </dsp:sp>
    <dsp:sp modelId="{123FD219-2836-48FF-B321-2FDC31CF753C}">
      <dsp:nvSpPr>
        <dsp:cNvPr id="0" name=""/>
        <dsp:cNvSpPr/>
      </dsp:nvSpPr>
      <dsp:spPr>
        <a:xfrm>
          <a:off x="5030069" y="645257"/>
          <a:ext cx="884901" cy="441576"/>
        </a:xfrm>
        <a:prstGeom prst="roundRect">
          <a:avLst/>
        </a:prstGeom>
        <a:gradFill rotWithShape="0">
          <a:gsLst>
            <a:gs pos="0">
              <a:schemeClr val="accent4">
                <a:hueOff val="0"/>
                <a:satOff val="0"/>
                <a:lumOff val="0"/>
                <a:alphaOff val="0"/>
                <a:tint val="48000"/>
                <a:satMod val="105000"/>
                <a:lumMod val="110000"/>
              </a:schemeClr>
            </a:gs>
            <a:gs pos="100000">
              <a:schemeClr val="accent4">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altLang="zh-CN" sz="1200" kern="1200" dirty="0">
              <a:latin typeface="Berlin Sans FB" panose="020E0602020502020306" pitchFamily="34" charset="0"/>
              <a:ea typeface="华文隶书" panose="02010800040101010101" pitchFamily="2" charset="-122"/>
            </a:rPr>
            <a:t>CIIP</a:t>
          </a:r>
          <a:r>
            <a:rPr lang="zh-CN" altLang="en-US" sz="1200" kern="1200" dirty="0">
              <a:latin typeface="华文隶书" panose="02010800040101010101" pitchFamily="2" charset="-122"/>
              <a:ea typeface="华文隶书" panose="02010800040101010101" pitchFamily="2" charset="-122"/>
            </a:rPr>
            <a:t>体系</a:t>
          </a:r>
        </a:p>
      </dsp:txBody>
      <dsp:txXfrm>
        <a:off x="5051625" y="666813"/>
        <a:ext cx="841789" cy="39846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59BEAC-A5ED-449B-AD26-00EB4334FF29}">
      <dsp:nvSpPr>
        <dsp:cNvPr id="0" name=""/>
        <dsp:cNvSpPr/>
      </dsp:nvSpPr>
      <dsp:spPr>
        <a:xfrm>
          <a:off x="542" y="519245"/>
          <a:ext cx="1055051" cy="376900"/>
        </a:xfrm>
        <a:prstGeom prst="roundRect">
          <a:avLst>
            <a:gd name="adj" fmla="val 1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网络安全保护能力</a:t>
          </a:r>
        </a:p>
      </dsp:txBody>
      <dsp:txXfrm>
        <a:off x="11581" y="530284"/>
        <a:ext cx="1032973" cy="354822"/>
      </dsp:txXfrm>
    </dsp:sp>
    <dsp:sp modelId="{746A16E0-E42B-4F00-B6D3-B16ACE635A49}">
      <dsp:nvSpPr>
        <dsp:cNvPr id="0" name=""/>
        <dsp:cNvSpPr/>
      </dsp:nvSpPr>
      <dsp:spPr>
        <a:xfrm>
          <a:off x="106047" y="896146"/>
          <a:ext cx="105505" cy="231375"/>
        </a:xfrm>
        <a:custGeom>
          <a:avLst/>
          <a:gdLst/>
          <a:ahLst/>
          <a:cxnLst/>
          <a:rect l="0" t="0" r="0" b="0"/>
          <a:pathLst>
            <a:path>
              <a:moveTo>
                <a:pt x="0" y="0"/>
              </a:moveTo>
              <a:lnTo>
                <a:pt x="0" y="231375"/>
              </a:lnTo>
              <a:lnTo>
                <a:pt x="105505" y="23137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BD5DCF-3EC6-43B0-8067-4FFEEE9046F2}">
      <dsp:nvSpPr>
        <dsp:cNvPr id="0" name=""/>
        <dsp:cNvSpPr/>
      </dsp:nvSpPr>
      <dsp:spPr>
        <a:xfrm>
          <a:off x="211552" y="947521"/>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反制管制</a:t>
          </a:r>
        </a:p>
      </dsp:txBody>
      <dsp:txXfrm>
        <a:off x="222096" y="958065"/>
        <a:ext cx="698913" cy="338912"/>
      </dsp:txXfrm>
    </dsp:sp>
    <dsp:sp modelId="{8FD143FC-9DC6-400F-AD31-1FFBDB2C4E26}">
      <dsp:nvSpPr>
        <dsp:cNvPr id="0" name=""/>
        <dsp:cNvSpPr/>
      </dsp:nvSpPr>
      <dsp:spPr>
        <a:xfrm>
          <a:off x="106047" y="896146"/>
          <a:ext cx="105505" cy="642750"/>
        </a:xfrm>
        <a:custGeom>
          <a:avLst/>
          <a:gdLst/>
          <a:ahLst/>
          <a:cxnLst/>
          <a:rect l="0" t="0" r="0" b="0"/>
          <a:pathLst>
            <a:path>
              <a:moveTo>
                <a:pt x="0" y="0"/>
              </a:moveTo>
              <a:lnTo>
                <a:pt x="0" y="642750"/>
              </a:lnTo>
              <a:lnTo>
                <a:pt x="105505" y="642750"/>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0CDC0A-AB3A-4587-A4D1-85671816C003}">
      <dsp:nvSpPr>
        <dsp:cNvPr id="0" name=""/>
        <dsp:cNvSpPr/>
      </dsp:nvSpPr>
      <dsp:spPr>
        <a:xfrm>
          <a:off x="211552" y="1358896"/>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协助执法</a:t>
          </a:r>
          <a:endParaRPr lang="en-US" altLang="zh-CN" sz="1100" kern="1200" dirty="0">
            <a:latin typeface="华文隶书" panose="02010800040101010101" pitchFamily="2" charset="-122"/>
            <a:ea typeface="华文隶书" panose="02010800040101010101" pitchFamily="2" charset="-122"/>
          </a:endParaRPr>
        </a:p>
      </dsp:txBody>
      <dsp:txXfrm>
        <a:off x="222096" y="1369440"/>
        <a:ext cx="698913" cy="338912"/>
      </dsp:txXfrm>
    </dsp:sp>
    <dsp:sp modelId="{737E1052-81CD-4F4B-B5BE-193D319F12EE}">
      <dsp:nvSpPr>
        <dsp:cNvPr id="0" name=""/>
        <dsp:cNvSpPr/>
      </dsp:nvSpPr>
      <dsp:spPr>
        <a:xfrm>
          <a:off x="106047" y="896146"/>
          <a:ext cx="105505" cy="1054125"/>
        </a:xfrm>
        <a:custGeom>
          <a:avLst/>
          <a:gdLst/>
          <a:ahLst/>
          <a:cxnLst/>
          <a:rect l="0" t="0" r="0" b="0"/>
          <a:pathLst>
            <a:path>
              <a:moveTo>
                <a:pt x="0" y="0"/>
              </a:moveTo>
              <a:lnTo>
                <a:pt x="0" y="1054125"/>
              </a:lnTo>
              <a:lnTo>
                <a:pt x="105505" y="105412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9689DE-015B-4677-B7D9-D59A73B1967E}">
      <dsp:nvSpPr>
        <dsp:cNvPr id="0" name=""/>
        <dsp:cNvSpPr/>
      </dsp:nvSpPr>
      <dsp:spPr>
        <a:xfrm>
          <a:off x="211552" y="1770272"/>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国家安全审查</a:t>
          </a:r>
          <a:endParaRPr lang="en-US" altLang="zh-CN" sz="1100" kern="1200" dirty="0">
            <a:latin typeface="华文隶书" panose="02010800040101010101" pitchFamily="2" charset="-122"/>
            <a:ea typeface="华文隶书" panose="02010800040101010101" pitchFamily="2" charset="-122"/>
          </a:endParaRPr>
        </a:p>
      </dsp:txBody>
      <dsp:txXfrm>
        <a:off x="222096" y="1780816"/>
        <a:ext cx="698913" cy="338912"/>
      </dsp:txXfrm>
    </dsp:sp>
    <dsp:sp modelId="{027B4534-E2C8-44DA-8667-21A6F2E5D400}">
      <dsp:nvSpPr>
        <dsp:cNvPr id="0" name=""/>
        <dsp:cNvSpPr/>
      </dsp:nvSpPr>
      <dsp:spPr>
        <a:xfrm>
          <a:off x="106047" y="896146"/>
          <a:ext cx="105505" cy="1465501"/>
        </a:xfrm>
        <a:custGeom>
          <a:avLst/>
          <a:gdLst/>
          <a:ahLst/>
          <a:cxnLst/>
          <a:rect l="0" t="0" r="0" b="0"/>
          <a:pathLst>
            <a:path>
              <a:moveTo>
                <a:pt x="0" y="0"/>
              </a:moveTo>
              <a:lnTo>
                <a:pt x="0" y="1465501"/>
              </a:lnTo>
              <a:lnTo>
                <a:pt x="105505" y="1465501"/>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7A2814-6355-4A36-8951-A8D65D0D8691}">
      <dsp:nvSpPr>
        <dsp:cNvPr id="0" name=""/>
        <dsp:cNvSpPr/>
      </dsp:nvSpPr>
      <dsp:spPr>
        <a:xfrm>
          <a:off x="211552" y="2181647"/>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数据跨境安全评估</a:t>
          </a:r>
          <a:endParaRPr lang="en-US" altLang="zh-CN" sz="1100" kern="1200" dirty="0">
            <a:latin typeface="华文隶书" panose="02010800040101010101" pitchFamily="2" charset="-122"/>
            <a:ea typeface="华文隶书" panose="02010800040101010101" pitchFamily="2" charset="-122"/>
          </a:endParaRPr>
        </a:p>
      </dsp:txBody>
      <dsp:txXfrm>
        <a:off x="222096" y="2192191"/>
        <a:ext cx="698913" cy="338912"/>
      </dsp:txXfrm>
    </dsp:sp>
    <dsp:sp modelId="{AE9799EE-DB65-4127-9B70-E07E80499EC2}">
      <dsp:nvSpPr>
        <dsp:cNvPr id="0" name=""/>
        <dsp:cNvSpPr/>
      </dsp:nvSpPr>
      <dsp:spPr>
        <a:xfrm>
          <a:off x="1158343" y="519245"/>
          <a:ext cx="1055051" cy="376900"/>
        </a:xfrm>
        <a:prstGeom prst="roundRect">
          <a:avLst>
            <a:gd name="adj" fmla="val 1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行业保护能力</a:t>
          </a:r>
        </a:p>
      </dsp:txBody>
      <dsp:txXfrm>
        <a:off x="1169382" y="530284"/>
        <a:ext cx="1032973" cy="354822"/>
      </dsp:txXfrm>
    </dsp:sp>
    <dsp:sp modelId="{A1BC8816-7073-4583-AEA2-2476195C5D53}">
      <dsp:nvSpPr>
        <dsp:cNvPr id="0" name=""/>
        <dsp:cNvSpPr/>
      </dsp:nvSpPr>
      <dsp:spPr>
        <a:xfrm>
          <a:off x="1263848" y="896146"/>
          <a:ext cx="105505" cy="231375"/>
        </a:xfrm>
        <a:custGeom>
          <a:avLst/>
          <a:gdLst/>
          <a:ahLst/>
          <a:cxnLst/>
          <a:rect l="0" t="0" r="0" b="0"/>
          <a:pathLst>
            <a:path>
              <a:moveTo>
                <a:pt x="0" y="0"/>
              </a:moveTo>
              <a:lnTo>
                <a:pt x="0" y="231375"/>
              </a:lnTo>
              <a:lnTo>
                <a:pt x="105505" y="23137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A72F5A-5FC7-427B-98BB-93A2BEFECFBF}">
      <dsp:nvSpPr>
        <dsp:cNvPr id="0" name=""/>
        <dsp:cNvSpPr/>
      </dsp:nvSpPr>
      <dsp:spPr>
        <a:xfrm>
          <a:off x="1369353" y="947521"/>
          <a:ext cx="719998"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网络测评认证评估</a:t>
          </a:r>
        </a:p>
      </dsp:txBody>
      <dsp:txXfrm>
        <a:off x="1379897" y="958065"/>
        <a:ext cx="698910" cy="338912"/>
      </dsp:txXfrm>
    </dsp:sp>
    <dsp:sp modelId="{E59E29E7-B63D-47A5-8B02-05C9C4DDCFDC}">
      <dsp:nvSpPr>
        <dsp:cNvPr id="0" name=""/>
        <dsp:cNvSpPr/>
      </dsp:nvSpPr>
      <dsp:spPr>
        <a:xfrm>
          <a:off x="2316145" y="519245"/>
          <a:ext cx="1055051" cy="376900"/>
        </a:xfrm>
        <a:prstGeom prst="roundRect">
          <a:avLst>
            <a:gd name="adj" fmla="val 1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运营商安全保障能力</a:t>
          </a:r>
        </a:p>
      </dsp:txBody>
      <dsp:txXfrm>
        <a:off x="2327184" y="530284"/>
        <a:ext cx="1032973" cy="354822"/>
      </dsp:txXfrm>
    </dsp:sp>
    <dsp:sp modelId="{E2C580D7-C378-4FAB-81AF-6AD74AF0E9C7}">
      <dsp:nvSpPr>
        <dsp:cNvPr id="0" name=""/>
        <dsp:cNvSpPr/>
      </dsp:nvSpPr>
      <dsp:spPr>
        <a:xfrm>
          <a:off x="2421650" y="896146"/>
          <a:ext cx="105505" cy="231375"/>
        </a:xfrm>
        <a:custGeom>
          <a:avLst/>
          <a:gdLst/>
          <a:ahLst/>
          <a:cxnLst/>
          <a:rect l="0" t="0" r="0" b="0"/>
          <a:pathLst>
            <a:path>
              <a:moveTo>
                <a:pt x="0" y="0"/>
              </a:moveTo>
              <a:lnTo>
                <a:pt x="0" y="231375"/>
              </a:lnTo>
              <a:lnTo>
                <a:pt x="105505" y="23137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C8E565-C9AF-4B4C-8EAC-79732D98B577}">
      <dsp:nvSpPr>
        <dsp:cNvPr id="0" name=""/>
        <dsp:cNvSpPr/>
      </dsp:nvSpPr>
      <dsp:spPr>
        <a:xfrm>
          <a:off x="2527155" y="947521"/>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安保义务</a:t>
          </a:r>
        </a:p>
      </dsp:txBody>
      <dsp:txXfrm>
        <a:off x="2537699" y="958065"/>
        <a:ext cx="698913" cy="338912"/>
      </dsp:txXfrm>
    </dsp:sp>
    <dsp:sp modelId="{48349814-811A-4AE9-BEDA-74F2C24CCB8E}">
      <dsp:nvSpPr>
        <dsp:cNvPr id="0" name=""/>
        <dsp:cNvSpPr/>
      </dsp:nvSpPr>
      <dsp:spPr>
        <a:xfrm>
          <a:off x="2421650" y="896146"/>
          <a:ext cx="105505" cy="642750"/>
        </a:xfrm>
        <a:custGeom>
          <a:avLst/>
          <a:gdLst/>
          <a:ahLst/>
          <a:cxnLst/>
          <a:rect l="0" t="0" r="0" b="0"/>
          <a:pathLst>
            <a:path>
              <a:moveTo>
                <a:pt x="0" y="0"/>
              </a:moveTo>
              <a:lnTo>
                <a:pt x="0" y="642750"/>
              </a:lnTo>
              <a:lnTo>
                <a:pt x="105505" y="642750"/>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764F99-A52E-40C2-80B2-7E5906292AA7}">
      <dsp:nvSpPr>
        <dsp:cNvPr id="0" name=""/>
        <dsp:cNvSpPr/>
      </dsp:nvSpPr>
      <dsp:spPr>
        <a:xfrm>
          <a:off x="2527155" y="1358896"/>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安管义务</a:t>
          </a:r>
        </a:p>
      </dsp:txBody>
      <dsp:txXfrm>
        <a:off x="2537699" y="1369440"/>
        <a:ext cx="698913" cy="338912"/>
      </dsp:txXfrm>
    </dsp:sp>
    <dsp:sp modelId="{6F12304F-B89F-4148-BFD9-B5B022AB697A}">
      <dsp:nvSpPr>
        <dsp:cNvPr id="0" name=""/>
        <dsp:cNvSpPr/>
      </dsp:nvSpPr>
      <dsp:spPr>
        <a:xfrm>
          <a:off x="2421650" y="896146"/>
          <a:ext cx="105505" cy="1054125"/>
        </a:xfrm>
        <a:custGeom>
          <a:avLst/>
          <a:gdLst/>
          <a:ahLst/>
          <a:cxnLst/>
          <a:rect l="0" t="0" r="0" b="0"/>
          <a:pathLst>
            <a:path>
              <a:moveTo>
                <a:pt x="0" y="0"/>
              </a:moveTo>
              <a:lnTo>
                <a:pt x="0" y="1054125"/>
              </a:lnTo>
              <a:lnTo>
                <a:pt x="105505" y="105412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8932D5-0A2C-42DA-8002-E6E9CB4AD645}">
      <dsp:nvSpPr>
        <dsp:cNvPr id="0" name=""/>
        <dsp:cNvSpPr/>
      </dsp:nvSpPr>
      <dsp:spPr>
        <a:xfrm>
          <a:off x="2527155" y="1770272"/>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保密义务</a:t>
          </a:r>
        </a:p>
      </dsp:txBody>
      <dsp:txXfrm>
        <a:off x="2537699" y="1780816"/>
        <a:ext cx="698913" cy="338912"/>
      </dsp:txXfrm>
    </dsp:sp>
    <dsp:sp modelId="{246CFA27-564E-4968-BD52-85AB7B106937}">
      <dsp:nvSpPr>
        <dsp:cNvPr id="0" name=""/>
        <dsp:cNvSpPr/>
      </dsp:nvSpPr>
      <dsp:spPr>
        <a:xfrm>
          <a:off x="2421650" y="896146"/>
          <a:ext cx="105505" cy="1465501"/>
        </a:xfrm>
        <a:custGeom>
          <a:avLst/>
          <a:gdLst/>
          <a:ahLst/>
          <a:cxnLst/>
          <a:rect l="0" t="0" r="0" b="0"/>
          <a:pathLst>
            <a:path>
              <a:moveTo>
                <a:pt x="0" y="0"/>
              </a:moveTo>
              <a:lnTo>
                <a:pt x="0" y="1465501"/>
              </a:lnTo>
              <a:lnTo>
                <a:pt x="105505" y="1465501"/>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43C2E9-08A7-463A-8E4A-51192CF8498E}">
      <dsp:nvSpPr>
        <dsp:cNvPr id="0" name=""/>
        <dsp:cNvSpPr/>
      </dsp:nvSpPr>
      <dsp:spPr>
        <a:xfrm>
          <a:off x="2527155" y="2181647"/>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社会责任</a:t>
          </a:r>
        </a:p>
      </dsp:txBody>
      <dsp:txXfrm>
        <a:off x="2537699" y="2192191"/>
        <a:ext cx="698913" cy="338912"/>
      </dsp:txXfrm>
    </dsp:sp>
    <dsp:sp modelId="{B423D177-17AB-43FC-94D8-9F2B5D2FBFC2}">
      <dsp:nvSpPr>
        <dsp:cNvPr id="0" name=""/>
        <dsp:cNvSpPr/>
      </dsp:nvSpPr>
      <dsp:spPr>
        <a:xfrm>
          <a:off x="3473946" y="519245"/>
          <a:ext cx="1055051" cy="376900"/>
        </a:xfrm>
        <a:prstGeom prst="roundRect">
          <a:avLst>
            <a:gd name="adj" fmla="val 1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产品</a:t>
          </a:r>
          <a:r>
            <a:rPr lang="en-US" altLang="zh-CN" sz="1200" kern="1200" dirty="0">
              <a:latin typeface="华文隶书" panose="02010800040101010101" pitchFamily="2" charset="-122"/>
              <a:ea typeface="华文隶书" panose="02010800040101010101" pitchFamily="2" charset="-122"/>
            </a:rPr>
            <a:t>/</a:t>
          </a:r>
          <a:r>
            <a:rPr lang="zh-CN" altLang="en-US" sz="1200" kern="1200" dirty="0">
              <a:latin typeface="华文隶书" panose="02010800040101010101" pitchFamily="2" charset="-122"/>
              <a:ea typeface="华文隶书" panose="02010800040101010101" pitchFamily="2" charset="-122"/>
            </a:rPr>
            <a:t>服务保障能力</a:t>
          </a:r>
        </a:p>
      </dsp:txBody>
      <dsp:txXfrm>
        <a:off x="3484985" y="530284"/>
        <a:ext cx="1032973" cy="354822"/>
      </dsp:txXfrm>
    </dsp:sp>
    <dsp:sp modelId="{9BE3388C-6EF8-4966-83B6-2F26117DBA05}">
      <dsp:nvSpPr>
        <dsp:cNvPr id="0" name=""/>
        <dsp:cNvSpPr/>
      </dsp:nvSpPr>
      <dsp:spPr>
        <a:xfrm>
          <a:off x="3579451" y="896146"/>
          <a:ext cx="105505" cy="231375"/>
        </a:xfrm>
        <a:custGeom>
          <a:avLst/>
          <a:gdLst/>
          <a:ahLst/>
          <a:cxnLst/>
          <a:rect l="0" t="0" r="0" b="0"/>
          <a:pathLst>
            <a:path>
              <a:moveTo>
                <a:pt x="0" y="0"/>
              </a:moveTo>
              <a:lnTo>
                <a:pt x="0" y="231375"/>
              </a:lnTo>
              <a:lnTo>
                <a:pt x="105505" y="23137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77C1FA-291E-40AF-8820-CB41BB3B1BAF}">
      <dsp:nvSpPr>
        <dsp:cNvPr id="0" name=""/>
        <dsp:cNvSpPr/>
      </dsp:nvSpPr>
      <dsp:spPr>
        <a:xfrm>
          <a:off x="3684957" y="947521"/>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支持运营</a:t>
          </a:r>
        </a:p>
      </dsp:txBody>
      <dsp:txXfrm>
        <a:off x="3695501" y="958065"/>
        <a:ext cx="698913" cy="338912"/>
      </dsp:txXfrm>
    </dsp:sp>
    <dsp:sp modelId="{5DA5EF87-982F-4165-816B-EC4403E9CDE1}">
      <dsp:nvSpPr>
        <dsp:cNvPr id="0" name=""/>
        <dsp:cNvSpPr/>
      </dsp:nvSpPr>
      <dsp:spPr>
        <a:xfrm>
          <a:off x="3579451" y="896146"/>
          <a:ext cx="105505" cy="642750"/>
        </a:xfrm>
        <a:custGeom>
          <a:avLst/>
          <a:gdLst/>
          <a:ahLst/>
          <a:cxnLst/>
          <a:rect l="0" t="0" r="0" b="0"/>
          <a:pathLst>
            <a:path>
              <a:moveTo>
                <a:pt x="0" y="0"/>
              </a:moveTo>
              <a:lnTo>
                <a:pt x="0" y="642750"/>
              </a:lnTo>
              <a:lnTo>
                <a:pt x="105505" y="642750"/>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07D37C-E6A6-47A7-A909-72DC0A5AAC8F}">
      <dsp:nvSpPr>
        <dsp:cNvPr id="0" name=""/>
        <dsp:cNvSpPr/>
      </dsp:nvSpPr>
      <dsp:spPr>
        <a:xfrm>
          <a:off x="3684957" y="1358896"/>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支持创新</a:t>
          </a:r>
        </a:p>
      </dsp:txBody>
      <dsp:txXfrm>
        <a:off x="3695501" y="1369440"/>
        <a:ext cx="698913" cy="338912"/>
      </dsp:txXfrm>
    </dsp:sp>
    <dsp:sp modelId="{E111E056-4BAD-4343-9159-3479338A8B97}">
      <dsp:nvSpPr>
        <dsp:cNvPr id="0" name=""/>
        <dsp:cNvSpPr/>
      </dsp:nvSpPr>
      <dsp:spPr>
        <a:xfrm>
          <a:off x="3579451" y="896146"/>
          <a:ext cx="105505" cy="1054125"/>
        </a:xfrm>
        <a:custGeom>
          <a:avLst/>
          <a:gdLst/>
          <a:ahLst/>
          <a:cxnLst/>
          <a:rect l="0" t="0" r="0" b="0"/>
          <a:pathLst>
            <a:path>
              <a:moveTo>
                <a:pt x="0" y="0"/>
              </a:moveTo>
              <a:lnTo>
                <a:pt x="0" y="1054125"/>
              </a:lnTo>
              <a:lnTo>
                <a:pt x="105505" y="105412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F7D4A6-BE04-41EE-9221-4F5E5952CEDB}">
      <dsp:nvSpPr>
        <dsp:cNvPr id="0" name=""/>
        <dsp:cNvSpPr/>
      </dsp:nvSpPr>
      <dsp:spPr>
        <a:xfrm>
          <a:off x="3684957" y="1770272"/>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协助执法</a:t>
          </a:r>
        </a:p>
      </dsp:txBody>
      <dsp:txXfrm>
        <a:off x="3695501" y="1780816"/>
        <a:ext cx="698913" cy="338912"/>
      </dsp:txXfrm>
    </dsp:sp>
    <dsp:sp modelId="{582BA0AD-2783-471A-8B02-C5C9E41E0124}">
      <dsp:nvSpPr>
        <dsp:cNvPr id="0" name=""/>
        <dsp:cNvSpPr/>
      </dsp:nvSpPr>
      <dsp:spPr>
        <a:xfrm>
          <a:off x="4631748" y="519245"/>
          <a:ext cx="1055051" cy="376900"/>
        </a:xfrm>
        <a:prstGeom prst="roundRect">
          <a:avLst>
            <a:gd name="adj" fmla="val 10000"/>
          </a:avLst>
        </a:prstGeom>
        <a:gradFill rotWithShape="0">
          <a:gsLst>
            <a:gs pos="0">
              <a:schemeClr val="accent3">
                <a:hueOff val="0"/>
                <a:satOff val="0"/>
                <a:lumOff val="0"/>
                <a:alphaOff val="0"/>
                <a:tint val="48000"/>
                <a:satMod val="105000"/>
                <a:lumMod val="110000"/>
              </a:schemeClr>
            </a:gs>
            <a:gs pos="100000">
              <a:schemeClr val="accent3">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zh-CN" altLang="en-US" sz="1200" kern="1200" dirty="0">
              <a:latin typeface="华文隶书" panose="02010800040101010101" pitchFamily="2" charset="-122"/>
              <a:ea typeface="华文隶书" panose="02010800040101010101" pitchFamily="2" charset="-122"/>
            </a:rPr>
            <a:t>社会应急响应能力</a:t>
          </a:r>
        </a:p>
      </dsp:txBody>
      <dsp:txXfrm>
        <a:off x="4642787" y="530284"/>
        <a:ext cx="1032973" cy="354822"/>
      </dsp:txXfrm>
    </dsp:sp>
    <dsp:sp modelId="{02C43F44-9E98-4D55-A221-48E8E25140B5}">
      <dsp:nvSpPr>
        <dsp:cNvPr id="0" name=""/>
        <dsp:cNvSpPr/>
      </dsp:nvSpPr>
      <dsp:spPr>
        <a:xfrm>
          <a:off x="4737253" y="896146"/>
          <a:ext cx="105505" cy="231375"/>
        </a:xfrm>
        <a:custGeom>
          <a:avLst/>
          <a:gdLst/>
          <a:ahLst/>
          <a:cxnLst/>
          <a:rect l="0" t="0" r="0" b="0"/>
          <a:pathLst>
            <a:path>
              <a:moveTo>
                <a:pt x="0" y="0"/>
              </a:moveTo>
              <a:lnTo>
                <a:pt x="0" y="231375"/>
              </a:lnTo>
              <a:lnTo>
                <a:pt x="105505" y="23137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11E951-996E-4C57-B1B1-28290B166932}">
      <dsp:nvSpPr>
        <dsp:cNvPr id="0" name=""/>
        <dsp:cNvSpPr/>
      </dsp:nvSpPr>
      <dsp:spPr>
        <a:xfrm>
          <a:off x="4842758" y="947521"/>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信息共享</a:t>
          </a:r>
        </a:p>
      </dsp:txBody>
      <dsp:txXfrm>
        <a:off x="4853302" y="958065"/>
        <a:ext cx="698913" cy="338912"/>
      </dsp:txXfrm>
    </dsp:sp>
    <dsp:sp modelId="{879F3B6F-7ED2-4CE0-961A-A10A6B819B24}">
      <dsp:nvSpPr>
        <dsp:cNvPr id="0" name=""/>
        <dsp:cNvSpPr/>
      </dsp:nvSpPr>
      <dsp:spPr>
        <a:xfrm>
          <a:off x="4737253" y="896146"/>
          <a:ext cx="105505" cy="642750"/>
        </a:xfrm>
        <a:custGeom>
          <a:avLst/>
          <a:gdLst/>
          <a:ahLst/>
          <a:cxnLst/>
          <a:rect l="0" t="0" r="0" b="0"/>
          <a:pathLst>
            <a:path>
              <a:moveTo>
                <a:pt x="0" y="0"/>
              </a:moveTo>
              <a:lnTo>
                <a:pt x="0" y="642750"/>
              </a:lnTo>
              <a:lnTo>
                <a:pt x="105505" y="642750"/>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C6426F1-9016-432B-8152-CC54AC2F6A5A}">
      <dsp:nvSpPr>
        <dsp:cNvPr id="0" name=""/>
        <dsp:cNvSpPr/>
      </dsp:nvSpPr>
      <dsp:spPr>
        <a:xfrm>
          <a:off x="4842758" y="1358896"/>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zh-CN" altLang="en-US" sz="1100" kern="1200" dirty="0">
              <a:latin typeface="华文隶书" panose="02010800040101010101" pitchFamily="2" charset="-122"/>
              <a:ea typeface="华文隶书" panose="02010800040101010101" pitchFamily="2" charset="-122"/>
            </a:rPr>
            <a:t>军民融合</a:t>
          </a:r>
        </a:p>
      </dsp:txBody>
      <dsp:txXfrm>
        <a:off x="4853302" y="1369440"/>
        <a:ext cx="698913" cy="338912"/>
      </dsp:txXfrm>
    </dsp:sp>
    <dsp:sp modelId="{764EE776-A9B9-45E4-99F0-876B0D6E420D}">
      <dsp:nvSpPr>
        <dsp:cNvPr id="0" name=""/>
        <dsp:cNvSpPr/>
      </dsp:nvSpPr>
      <dsp:spPr>
        <a:xfrm>
          <a:off x="4737253" y="896146"/>
          <a:ext cx="105505" cy="1054125"/>
        </a:xfrm>
        <a:custGeom>
          <a:avLst/>
          <a:gdLst/>
          <a:ahLst/>
          <a:cxnLst/>
          <a:rect l="0" t="0" r="0" b="0"/>
          <a:pathLst>
            <a:path>
              <a:moveTo>
                <a:pt x="0" y="0"/>
              </a:moveTo>
              <a:lnTo>
                <a:pt x="0" y="1054125"/>
              </a:lnTo>
              <a:lnTo>
                <a:pt x="105505" y="1054125"/>
              </a:lnTo>
            </a:path>
          </a:pathLst>
        </a:custGeom>
        <a:noFill/>
        <a:ln w="19050" cap="flat" cmpd="sng" algn="ctr">
          <a:solidFill>
            <a:schemeClr val="accent3">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83ED2D-9E99-41F8-BACC-A4BA9495040E}">
      <dsp:nvSpPr>
        <dsp:cNvPr id="0" name=""/>
        <dsp:cNvSpPr/>
      </dsp:nvSpPr>
      <dsp:spPr>
        <a:xfrm>
          <a:off x="4842758" y="1770272"/>
          <a:ext cx="720001" cy="360000"/>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lvl="0" algn="ctr" defTabSz="488950">
            <a:lnSpc>
              <a:spcPct val="90000"/>
            </a:lnSpc>
            <a:spcBef>
              <a:spcPct val="0"/>
            </a:spcBef>
            <a:spcAft>
              <a:spcPct val="35000"/>
            </a:spcAft>
          </a:pPr>
          <a:r>
            <a:rPr lang="en-US" altLang="zh-CN" sz="1100" kern="1200" dirty="0"/>
            <a:t>CERT</a:t>
          </a:r>
          <a:endParaRPr lang="zh-CN" altLang="en-US" sz="1100" kern="1200" dirty="0"/>
        </a:p>
      </dsp:txBody>
      <dsp:txXfrm>
        <a:off x="4853302" y="1780816"/>
        <a:ext cx="698913" cy="3389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4F3B26-0CA5-4190-9E8B-1E9AC866B402}">
      <dsp:nvSpPr>
        <dsp:cNvPr id="0" name=""/>
        <dsp:cNvSpPr/>
      </dsp:nvSpPr>
      <dsp:spPr>
        <a:xfrm>
          <a:off x="314122" y="58517"/>
          <a:ext cx="885267" cy="588379"/>
        </a:xfrm>
        <a:prstGeom prst="roundRect">
          <a:avLst/>
        </a:prstGeom>
        <a:gradFill rotWithShape="0">
          <a:gsLst>
            <a:gs pos="0">
              <a:schemeClr val="accent5">
                <a:hueOff val="0"/>
                <a:satOff val="0"/>
                <a:lumOff val="0"/>
                <a:alphaOff val="0"/>
                <a:tint val="48000"/>
                <a:satMod val="105000"/>
                <a:lumMod val="110000"/>
              </a:schemeClr>
            </a:gs>
            <a:gs pos="100000">
              <a:schemeClr val="accent5">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dirty="0">
              <a:latin typeface="华文隶书" panose="02010800040101010101" pitchFamily="2" charset="-122"/>
              <a:ea typeface="华文隶书" panose="02010800040101010101" pitchFamily="2" charset="-122"/>
            </a:rPr>
            <a:t>等保制度</a:t>
          </a:r>
        </a:p>
      </dsp:txBody>
      <dsp:txXfrm>
        <a:off x="342844" y="87239"/>
        <a:ext cx="827823" cy="530935"/>
      </dsp:txXfrm>
    </dsp:sp>
    <dsp:sp modelId="{0B0AB169-CC80-4903-826A-0251FD6FA597}">
      <dsp:nvSpPr>
        <dsp:cNvPr id="0" name=""/>
        <dsp:cNvSpPr/>
      </dsp:nvSpPr>
      <dsp:spPr>
        <a:xfrm>
          <a:off x="2055064" y="46530"/>
          <a:ext cx="885267" cy="588379"/>
        </a:xfrm>
        <a:prstGeom prst="roundRect">
          <a:avLst/>
        </a:prstGeom>
        <a:gradFill rotWithShape="0">
          <a:gsLst>
            <a:gs pos="0">
              <a:schemeClr val="accent5">
                <a:hueOff val="0"/>
                <a:satOff val="0"/>
                <a:lumOff val="0"/>
                <a:alphaOff val="0"/>
                <a:tint val="48000"/>
                <a:satMod val="105000"/>
                <a:lumMod val="110000"/>
              </a:schemeClr>
            </a:gs>
            <a:gs pos="100000">
              <a:schemeClr val="accent5">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zh-CN" altLang="en-US" sz="1400" kern="1200" dirty="0">
              <a:latin typeface="华文隶书" panose="02010800040101010101" pitchFamily="2" charset="-122"/>
              <a:ea typeface="华文隶书" panose="02010800040101010101" pitchFamily="2" charset="-122"/>
            </a:rPr>
            <a:t>监测预警通报制度</a:t>
          </a:r>
        </a:p>
      </dsp:txBody>
      <dsp:txXfrm>
        <a:off x="2083786" y="75252"/>
        <a:ext cx="827823" cy="53093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55EBF8-D02A-48AA-BA7C-B1514D8C7735}">
      <dsp:nvSpPr>
        <dsp:cNvPr id="0" name=""/>
        <dsp:cNvSpPr/>
      </dsp:nvSpPr>
      <dsp:spPr>
        <a:xfrm>
          <a:off x="1420910" y="0"/>
          <a:ext cx="1330256" cy="416484"/>
        </a:xfrm>
        <a:prstGeom prst="roundRect">
          <a:avLst/>
        </a:prstGeom>
        <a:gradFill rotWithShape="0">
          <a:gsLst>
            <a:gs pos="0">
              <a:schemeClr val="accent1">
                <a:hueOff val="0"/>
                <a:satOff val="0"/>
                <a:lumOff val="0"/>
                <a:alphaOff val="0"/>
                <a:tint val="48000"/>
                <a:satMod val="105000"/>
                <a:lumMod val="110000"/>
              </a:schemeClr>
            </a:gs>
            <a:gs pos="100000">
              <a:schemeClr val="accent1">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zh-CN" altLang="en-US" sz="1500" kern="1200" dirty="0">
              <a:latin typeface="华文隶书" panose="02010800040101010101" pitchFamily="2" charset="-122"/>
              <a:ea typeface="华文隶书" panose="02010800040101010101" pitchFamily="2" charset="-122"/>
            </a:rPr>
            <a:t>法律责任体系</a:t>
          </a:r>
        </a:p>
      </dsp:txBody>
      <dsp:txXfrm>
        <a:off x="1441241" y="20331"/>
        <a:ext cx="1289594" cy="37582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A44925-74DC-4F67-94CF-4133768582E4}">
      <dsp:nvSpPr>
        <dsp:cNvPr id="0" name=""/>
        <dsp:cNvSpPr/>
      </dsp:nvSpPr>
      <dsp:spPr>
        <a:xfrm>
          <a:off x="3071870" y="1288744"/>
          <a:ext cx="1939659" cy="1905753"/>
        </a:xfrm>
        <a:prstGeom prst="roundRect">
          <a:avLst>
            <a:gd name="adj" fmla="val 10000"/>
          </a:avLst>
        </a:prstGeom>
        <a:solidFill>
          <a:schemeClr val="accent4">
            <a:lumMod val="20000"/>
            <a:lumOff val="80000"/>
            <a:alpha val="90000"/>
          </a:schemeClr>
        </a:solidFill>
        <a:ln w="12700" cap="flat" cmpd="sng" algn="ctr">
          <a:solidFill>
            <a:schemeClr val="accent4">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检测记录</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安全事件</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数据留存</a:t>
          </a:r>
          <a:r>
            <a:rPr lang="en-US" altLang="zh-CN" sz="1800" kern="1200" dirty="0">
              <a:latin typeface="隶书" panose="02010509060101010101" pitchFamily="49" charset="-122"/>
              <a:ea typeface="隶书" panose="02010509060101010101" pitchFamily="49" charset="-122"/>
            </a:rPr>
            <a:t>6</a:t>
          </a:r>
          <a:r>
            <a:rPr lang="zh-CN" altLang="en-US" sz="1800" kern="1200" dirty="0">
              <a:latin typeface="隶书" panose="02010509060101010101" pitchFamily="49" charset="-122"/>
              <a:ea typeface="隶书" panose="02010509060101010101" pitchFamily="49" charset="-122"/>
            </a:rPr>
            <a:t>个月</a:t>
          </a:r>
        </a:p>
        <a:p>
          <a:pPr marL="171450" lvl="1" indent="-171450" algn="l" defTabSz="800100">
            <a:lnSpc>
              <a:spcPct val="90000"/>
            </a:lnSpc>
            <a:spcBef>
              <a:spcPct val="0"/>
            </a:spcBef>
            <a:spcAft>
              <a:spcPct val="15000"/>
            </a:spcAft>
            <a:buChar char="••"/>
          </a:pPr>
          <a:r>
            <a:rPr lang="en-US" altLang="zh-CN" sz="1800" kern="1200" dirty="0">
              <a:latin typeface="隶书" panose="02010509060101010101" pitchFamily="49" charset="-122"/>
              <a:ea typeface="隶书" panose="02010509060101010101" pitchFamily="49" charset="-122"/>
            </a:rPr>
            <a:t>…</a:t>
          </a:r>
          <a:endParaRPr lang="zh-CN" altLang="en-US" sz="1800" kern="1200" dirty="0">
            <a:latin typeface="隶书" panose="02010509060101010101" pitchFamily="49" charset="-122"/>
            <a:ea typeface="隶书" panose="02010509060101010101" pitchFamily="49" charset="-122"/>
          </a:endParaRPr>
        </a:p>
      </dsp:txBody>
      <dsp:txXfrm>
        <a:off x="3693535" y="1804949"/>
        <a:ext cx="1278227" cy="1349781"/>
      </dsp:txXfrm>
    </dsp:sp>
    <dsp:sp modelId="{CBA856A5-4004-485C-8B0C-97222004E05B}">
      <dsp:nvSpPr>
        <dsp:cNvPr id="0" name=""/>
        <dsp:cNvSpPr/>
      </dsp:nvSpPr>
      <dsp:spPr>
        <a:xfrm>
          <a:off x="897376" y="1304787"/>
          <a:ext cx="1983918" cy="1906941"/>
        </a:xfrm>
        <a:prstGeom prst="roundRect">
          <a:avLst>
            <a:gd name="adj" fmla="val 10000"/>
          </a:avLst>
        </a:prstGeom>
        <a:solidFill>
          <a:schemeClr val="accent1">
            <a:lumMod val="40000"/>
            <a:lumOff val="60000"/>
            <a:alpha val="90000"/>
          </a:schemeClr>
        </a:solidFill>
        <a:ln w="12700" cap="flat" cmpd="sng" algn="ctr">
          <a:solidFill>
            <a:schemeClr val="accent5">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数据分类</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重要数据备份</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加密</a:t>
          </a:r>
        </a:p>
      </dsp:txBody>
      <dsp:txXfrm>
        <a:off x="938051" y="1822198"/>
        <a:ext cx="1307392" cy="1348856"/>
      </dsp:txXfrm>
    </dsp:sp>
    <dsp:sp modelId="{05508F1D-E15E-4397-9514-30F0C7029B98}">
      <dsp:nvSpPr>
        <dsp:cNvPr id="0" name=""/>
        <dsp:cNvSpPr/>
      </dsp:nvSpPr>
      <dsp:spPr>
        <a:xfrm>
          <a:off x="3050248" y="-531235"/>
          <a:ext cx="1982902" cy="1947207"/>
        </a:xfrm>
        <a:prstGeom prst="roundRect">
          <a:avLst>
            <a:gd name="adj" fmla="val 10000"/>
          </a:avLst>
        </a:prstGeom>
        <a:solidFill>
          <a:schemeClr val="tx2">
            <a:alpha val="90000"/>
          </a:schemeClr>
        </a:solidFill>
        <a:ln w="12700" cap="flat" cmpd="sng" algn="ctr">
          <a:solidFill>
            <a:schemeClr val="accent3">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防范网络恶意代码</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防范网络攻击侵入</a:t>
          </a:r>
        </a:p>
        <a:p>
          <a:pPr marL="171450" lvl="1" indent="-171450" algn="l" defTabSz="800100">
            <a:lnSpc>
              <a:spcPct val="90000"/>
            </a:lnSpc>
            <a:spcBef>
              <a:spcPct val="0"/>
            </a:spcBef>
            <a:spcAft>
              <a:spcPct val="15000"/>
            </a:spcAft>
            <a:buChar char="••"/>
          </a:pPr>
          <a:r>
            <a:rPr lang="en-US" altLang="zh-CN" sz="1800" kern="1200" dirty="0">
              <a:latin typeface="隶书" panose="02010509060101010101" pitchFamily="49" charset="-122"/>
              <a:ea typeface="隶书" panose="02010509060101010101" pitchFamily="49" charset="-122"/>
            </a:rPr>
            <a:t>…</a:t>
          </a:r>
          <a:endParaRPr lang="zh-CN" altLang="en-US" sz="1800" kern="1200" dirty="0">
            <a:latin typeface="隶书" panose="02010509060101010101" pitchFamily="49" charset="-122"/>
            <a:ea typeface="隶书" panose="02010509060101010101" pitchFamily="49" charset="-122"/>
          </a:endParaRPr>
        </a:p>
      </dsp:txBody>
      <dsp:txXfrm>
        <a:off x="3685773" y="-490581"/>
        <a:ext cx="1306723" cy="1379097"/>
      </dsp:txXfrm>
    </dsp:sp>
    <dsp:sp modelId="{F7D2619D-192A-4ED7-9297-98FBEC444AB1}">
      <dsp:nvSpPr>
        <dsp:cNvPr id="0" name=""/>
        <dsp:cNvSpPr/>
      </dsp:nvSpPr>
      <dsp:spPr>
        <a:xfrm>
          <a:off x="898405" y="-527979"/>
          <a:ext cx="1981860" cy="1940695"/>
        </a:xfrm>
        <a:prstGeom prst="roundRect">
          <a:avLst>
            <a:gd name="adj" fmla="val 10000"/>
          </a:avLst>
        </a:prstGeom>
        <a:solidFill>
          <a:schemeClr val="accent2">
            <a:lumMod val="20000"/>
            <a:lumOff val="80000"/>
            <a:alpha val="90000"/>
          </a:schemeClr>
        </a:solidFill>
        <a:ln w="12700" cap="flat"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68580" tIns="68580" rIns="68580" bIns="68580" numCol="1" spcCol="1270" anchor="t" anchorCtr="0">
          <a:noAutofit/>
        </a:bodyPr>
        <a:lstStyle/>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内控制度</a:t>
          </a:r>
        </a:p>
        <a:p>
          <a:pPr marL="171450" lvl="1" indent="-171450" algn="l" defTabSz="800100">
            <a:lnSpc>
              <a:spcPct val="90000"/>
            </a:lnSpc>
            <a:spcBef>
              <a:spcPct val="0"/>
            </a:spcBef>
            <a:spcAft>
              <a:spcPct val="15000"/>
            </a:spcAft>
            <a:buChar char="••"/>
          </a:pPr>
          <a:r>
            <a:rPr lang="zh-CN" altLang="en-US" sz="1800" kern="1200" dirty="0">
              <a:latin typeface="隶书" panose="02010509060101010101" pitchFamily="49" charset="-122"/>
              <a:ea typeface="隶书" panose="02010509060101010101" pitchFamily="49" charset="-122"/>
            </a:rPr>
            <a:t>安全责任</a:t>
          </a:r>
        </a:p>
      </dsp:txBody>
      <dsp:txXfrm>
        <a:off x="939038" y="-487346"/>
        <a:ext cx="1306036" cy="1374255"/>
      </dsp:txXfrm>
    </dsp:sp>
    <dsp:sp modelId="{27180F52-0DE9-41E7-9F86-F66848C4321D}">
      <dsp:nvSpPr>
        <dsp:cNvPr id="0" name=""/>
        <dsp:cNvSpPr/>
      </dsp:nvSpPr>
      <dsp:spPr>
        <a:xfrm>
          <a:off x="1782264" y="157247"/>
          <a:ext cx="1156295" cy="1156295"/>
        </a:xfrm>
        <a:prstGeom prst="pieWedge">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a:latin typeface="隶书" panose="02010509060101010101" pitchFamily="49" charset="-122"/>
              <a:ea typeface="隶书" panose="02010509060101010101" pitchFamily="49" charset="-122"/>
            </a:rPr>
            <a:t>组织措施</a:t>
          </a:r>
        </a:p>
      </dsp:txBody>
      <dsp:txXfrm>
        <a:off x="2120935" y="495918"/>
        <a:ext cx="817624" cy="817624"/>
      </dsp:txXfrm>
    </dsp:sp>
    <dsp:sp modelId="{7B5D8CAA-2685-472D-ABAC-54E29C9B5533}">
      <dsp:nvSpPr>
        <dsp:cNvPr id="0" name=""/>
        <dsp:cNvSpPr/>
      </dsp:nvSpPr>
      <dsp:spPr>
        <a:xfrm rot="5400000">
          <a:off x="2991968" y="157247"/>
          <a:ext cx="1156295" cy="1156295"/>
        </a:xfrm>
        <a:prstGeom prst="pieWedge">
          <a:avLst/>
        </a:prstGeom>
        <a:solidFill>
          <a:schemeClr val="accent3">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a:latin typeface="隶书" panose="02010509060101010101" pitchFamily="49" charset="-122"/>
              <a:ea typeface="隶书" panose="02010509060101010101" pitchFamily="49" charset="-122"/>
            </a:rPr>
            <a:t>技术措施</a:t>
          </a:r>
        </a:p>
      </dsp:txBody>
      <dsp:txXfrm rot="-5400000">
        <a:off x="2991968" y="495918"/>
        <a:ext cx="817624" cy="817624"/>
      </dsp:txXfrm>
    </dsp:sp>
    <dsp:sp modelId="{F9A0D6BC-802D-4F51-9B95-07EC11B7A669}">
      <dsp:nvSpPr>
        <dsp:cNvPr id="0" name=""/>
        <dsp:cNvSpPr/>
      </dsp:nvSpPr>
      <dsp:spPr>
        <a:xfrm rot="10800000">
          <a:off x="2991968" y="1366951"/>
          <a:ext cx="1156295" cy="1156295"/>
        </a:xfrm>
        <a:prstGeom prst="pieWedge">
          <a:avLst/>
        </a:prstGeom>
        <a:solidFill>
          <a:schemeClr val="accent4">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a:latin typeface="隶书" panose="02010509060101010101" pitchFamily="49" charset="-122"/>
              <a:ea typeface="隶书" panose="02010509060101010101" pitchFamily="49" charset="-122"/>
            </a:rPr>
            <a:t>检测技术</a:t>
          </a:r>
        </a:p>
      </dsp:txBody>
      <dsp:txXfrm rot="10800000">
        <a:off x="2991968" y="1366951"/>
        <a:ext cx="817624" cy="817624"/>
      </dsp:txXfrm>
    </dsp:sp>
    <dsp:sp modelId="{328B83C3-B701-49DD-96C5-E1CC53638E1C}">
      <dsp:nvSpPr>
        <dsp:cNvPr id="0" name=""/>
        <dsp:cNvSpPr/>
      </dsp:nvSpPr>
      <dsp:spPr>
        <a:xfrm rot="16200000">
          <a:off x="1782264" y="1366951"/>
          <a:ext cx="1156295" cy="1156295"/>
        </a:xfrm>
        <a:prstGeom prst="pieWedge">
          <a:avLst/>
        </a:prstGeom>
        <a:solidFill>
          <a:schemeClr val="accent5">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a:latin typeface="隶书" panose="02010509060101010101" pitchFamily="49" charset="-122"/>
              <a:ea typeface="隶书" panose="02010509060101010101" pitchFamily="49" charset="-122"/>
            </a:rPr>
            <a:t>数据安全</a:t>
          </a:r>
        </a:p>
      </dsp:txBody>
      <dsp:txXfrm rot="5400000">
        <a:off x="2120935" y="1366951"/>
        <a:ext cx="817624" cy="817624"/>
      </dsp:txXfrm>
    </dsp:sp>
    <dsp:sp modelId="{1F51F89C-3C24-464C-BAA8-E7D932885FBF}">
      <dsp:nvSpPr>
        <dsp:cNvPr id="0" name=""/>
        <dsp:cNvSpPr/>
      </dsp:nvSpPr>
      <dsp:spPr>
        <a:xfrm>
          <a:off x="2765649" y="1099908"/>
          <a:ext cx="399228" cy="347155"/>
        </a:xfrm>
        <a:prstGeom prst="circularArrow">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 modelId="{25229039-E414-41A5-9C59-2D6849718DBF}">
      <dsp:nvSpPr>
        <dsp:cNvPr id="0" name=""/>
        <dsp:cNvSpPr/>
      </dsp:nvSpPr>
      <dsp:spPr>
        <a:xfrm rot="10800000">
          <a:off x="2765649" y="1233429"/>
          <a:ext cx="399228" cy="347155"/>
        </a:xfrm>
        <a:prstGeom prst="circularArrow">
          <a:avLst/>
        </a:prstGeom>
        <a:solidFill>
          <a:schemeClr val="accent2">
            <a:tint val="40000"/>
            <a:hueOff val="0"/>
            <a:satOff val="0"/>
            <a:lumOff val="0"/>
            <a:alphaOff val="0"/>
          </a:schemeClr>
        </a:solidFill>
        <a:ln>
          <a:noFill/>
        </a:ln>
        <a:effectLst/>
        <a:scene3d>
          <a:camera prst="orthographicFront"/>
          <a:lightRig rig="chilly" dir="t"/>
        </a:scene3d>
        <a:sp3d z="12700" extrusionH="1700" prstMaterial="translucentPowder">
          <a:bevelT w="25400" h="6350" prst="softRound"/>
          <a:bevelB w="0" h="0" prst="convex"/>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0.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B641B1-10C8-43CF-A954-0D4973B94988}" type="datetimeFigureOut">
              <a:rPr lang="zh-CN" altLang="en-US" smtClean="0"/>
              <a:t>2017/5/12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88E004-C69A-4E5E-85DC-49E4B869D3BB}" type="slidenum">
              <a:rPr lang="zh-CN" altLang="en-US" smtClean="0"/>
              <a:t>‹#›</a:t>
            </a:fld>
            <a:endParaRPr lang="zh-CN" altLang="en-US"/>
          </a:p>
        </p:txBody>
      </p:sp>
    </p:spTree>
    <p:extLst>
      <p:ext uri="{BB962C8B-B14F-4D97-AF65-F5344CB8AC3E}">
        <p14:creationId xmlns:p14="http://schemas.microsoft.com/office/powerpoint/2010/main" val="344331644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7:56:17.986"/>
    </inkml:context>
    <inkml:brush xml:id="br0">
      <inkml:brushProperty name="width" value="0.025" units="cm"/>
      <inkml:brushProperty name="height" value="0.025" units="cm"/>
    </inkml:brush>
  </inkml:definitions>
  <inkml:traceGroup>
    <inkml:annotationXML>
      <emma:emma xmlns:emma="http://www.w3.org/2003/04/emma" version="1.0">
        <emma:interpretation id="{80EE6534-0A31-4A20-AFCE-EA2AADA13CFA}" emma:medium="tactile" emma:mode="ink">
          <msink:context xmlns:msink="http://schemas.microsoft.com/ink/2010/main" type="writingRegion" rotatedBoundingBox="15512,6277 15567,6277 15567,6349 15512,6349"/>
        </emma:interpretation>
      </emma:emma>
    </inkml:annotationXML>
    <inkml:traceGroup>
      <inkml:annotationXML>
        <emma:emma xmlns:emma="http://www.w3.org/2003/04/emma" version="1.0">
          <emma:interpretation id="{5B671C7F-B554-489B-BB65-1611C9AA00FA}" emma:medium="tactile" emma:mode="ink">
            <msink:context xmlns:msink="http://schemas.microsoft.com/ink/2010/main" type="paragraph" rotatedBoundingBox="15512,6277 15567,6277 15567,6349 15512,6349" alignmentLevel="1"/>
          </emma:interpretation>
        </emma:emma>
      </inkml:annotationXML>
      <inkml:traceGroup>
        <inkml:annotationXML>
          <emma:emma xmlns:emma="http://www.w3.org/2003/04/emma" version="1.0">
            <emma:interpretation id="{6F83B497-FAB3-460E-86F2-B37471C1C00C}" emma:medium="tactile" emma:mode="ink">
              <msink:context xmlns:msink="http://schemas.microsoft.com/ink/2010/main" type="line" rotatedBoundingBox="15512,6277 15567,6277 15567,6349 15512,6349"/>
            </emma:interpretation>
          </emma:emma>
        </inkml:annotationXML>
        <inkml:traceGroup>
          <inkml:annotationXML>
            <emma:emma xmlns:emma="http://www.w3.org/2003/04/emma" version="1.0">
              <emma:interpretation id="{479BF5EE-0E82-4346-A78B-C9995F0422FC}" emma:medium="tactile" emma:mode="ink">
                <msink:context xmlns:msink="http://schemas.microsoft.com/ink/2010/main" type="inkWord" rotatedBoundingBox="15512,6277 15567,6277 15567,6349 15512,6349"/>
              </emma:interpretation>
              <emma:one-of disjunction-type="recognition" id="oneOf0">
                <emma:interpretation id="interp0" emma:lang="zh-CN" emma:confidence="0">
                  <emma:literal>`</emma:literal>
                </emma:interpretation>
                <emma:interpretation id="interp1" emma:lang="zh-CN" emma:confidence="0">
                  <emma:literal>九</emma:literal>
                </emma:interpretation>
                <emma:interpretation id="interp2" emma:lang="zh-CN" emma:confidence="0">
                  <emma:literal>义</emma:literal>
                </emma:interpretation>
                <emma:interpretation id="interp3" emma:lang="zh-CN" emma:confidence="0">
                  <emma:literal>入</emma:literal>
                </emma:interpretation>
                <emma:interpretation id="interp4" emma:lang="zh-CN" emma:confidence="0">
                  <emma:literal>.</emma:literal>
                </emma:interpretation>
              </emma:one-of>
            </emma:emma>
          </inkml:annotationXML>
          <inkml:trace contextRef="#ctx0" brushRef="#br0">19232 8980 3712,'-37'-36'1472,"37"36"-768,-18-18-608,18 18 384,0 0-352,0 0-64,0-18-1536,0 18-992,18 0 928</inkml:trace>
        </inkml:traceGroup>
      </inkml:traceGroup>
    </inkml:traceGroup>
  </inkml:traceGroup>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02:18:54.292"/>
    </inkml:context>
    <inkml:brush xml:id="br0">
      <inkml:brushProperty name="width" value="0.025" units="cm"/>
      <inkml:brushProperty name="height" value="0.025" units="cm"/>
    </inkml:brush>
  </inkml:definitions>
  <inkml:traceGroup>
    <inkml:annotationXML>
      <emma:emma xmlns:emma="http://www.w3.org/2003/04/emma" version="1.0">
        <emma:interpretation id="{4C5F16F5-7DDD-44DE-9E23-9628FB86D6E1}" emma:medium="tactile" emma:mode="ink">
          <msink:context xmlns:msink="http://schemas.microsoft.com/ink/2010/main" type="writingRegion" rotatedBoundingBox="10579,12764 10016,12578 10136,12214 10700,12400"/>
        </emma:interpretation>
      </emma:emma>
    </inkml:annotationXML>
    <inkml:traceGroup>
      <inkml:annotationXML>
        <emma:emma xmlns:emma="http://www.w3.org/2003/04/emma" version="1.0">
          <emma:interpretation id="{BF585C2C-BD45-4736-8B18-A858C3809B3E}" emma:medium="tactile" emma:mode="ink">
            <msink:context xmlns:msink="http://schemas.microsoft.com/ink/2010/main" type="paragraph" rotatedBoundingBox="10579,12764 10016,12578 10136,12214 10700,12400" alignmentLevel="1"/>
          </emma:interpretation>
        </emma:emma>
      </inkml:annotationXML>
      <inkml:traceGroup>
        <inkml:annotationXML>
          <emma:emma xmlns:emma="http://www.w3.org/2003/04/emma" version="1.0">
            <emma:interpretation id="{884C7CCB-7A87-4CD0-8273-A66DF006995C}" emma:medium="tactile" emma:mode="ink">
              <msink:context xmlns:msink="http://schemas.microsoft.com/ink/2010/main" type="inkBullet" rotatedBoundingBox="10375,12684 10298,12684 10298,12669 10375,12669"/>
            </emma:interpretation>
            <emma:one-of disjunction-type="recognition" id="oneOf0">
              <emma:interpretation id="interp0" emma:lang="zh-CN" emma:confidence="0">
                <emma:literal>-</emma:literal>
              </emma:interpretation>
            </emma:one-of>
          </emma:emma>
        </inkml:annotationXML>
        <inkml:trace contextRef="#ctx0" brushRef="#br0">10915 12871 7168,'-46'0'2720,"46"0"-1472,-31 0-1952,31 0 192</inkml:trace>
      </inkml:traceGroup>
      <inkml:traceGroup>
        <inkml:annotationXML>
          <emma:emma xmlns:emma="http://www.w3.org/2003/04/emma" version="1.0">
            <emma:interpretation id="{71911220-CEC4-4BE2-AB61-B8E8013F528E}" emma:medium="tactile" emma:mode="ink">
              <msink:context xmlns:msink="http://schemas.microsoft.com/ink/2010/main" type="line" rotatedBoundingBox="10637,12589 10074,12403 10136,12214 10700,12400"/>
            </emma:interpretation>
          </emma:emma>
        </inkml:annotationXML>
        <inkml:traceGroup>
          <inkml:annotationXML>
            <emma:emma xmlns:emma="http://www.w3.org/2003/04/emma" version="1.0">
              <emma:interpretation id="{577B8E45-0877-43E6-9949-0830C798A2C6}" emma:medium="tactile" emma:mode="ink">
                <msink:context xmlns:msink="http://schemas.microsoft.com/ink/2010/main" type="inkWord" rotatedBoundingBox="10575,12360 10685,12448 10673,12463 10562,12375"/>
              </emma:interpretation>
              <emma:one-of disjunction-type="recognition" id="oneOf1">
                <emma:interpretation id="interp1" emma:lang="zh-CN" emma:confidence="0">
                  <emma:literal>一</emma:literal>
                </emma:interpretation>
                <emma:interpretation id="interp2" emma:lang="zh-CN" emma:confidence="0">
                  <emma:literal>丶</emma:literal>
                </emma:interpretation>
                <emma:interpretation id="interp3" emma:lang="zh-CN" emma:confidence="0">
                  <emma:literal>「</emma:literal>
                </emma:interpretation>
                <emma:interpretation id="interp4" emma:lang="zh-CN" emma:confidence="0">
                  <emma:literal>、</emma:literal>
                </emma:interpretation>
                <emma:interpretation id="interp5" emma:lang="zh-CN" emma:confidence="0">
                  <emma:literal>ㄧ</emma:literal>
                </emma:interpretation>
              </emma:one-of>
            </emma:emma>
          </inkml:annotationXML>
          <inkml:trace contextRef="#ctx0" brushRef="#br0" timeOffset="32240">11223 12654 6016,'-62'-30'2272,"47"14"-1216,15 16-544,-15-16 704,15 16-512,-16-14-128,16 14-512,0-16-128,0 16-1792,0 0-864,0 0-160,0 16 32</inkml:trace>
        </inkml:traceGroup>
        <inkml:traceGroup>
          <inkml:annotationXML>
            <emma:emma xmlns:emma="http://www.w3.org/2003/04/emma" version="1.0">
              <emma:interpretation id="{AB17087C-E4A3-4E2D-8925-47512330CAAA}" emma:medium="tactile" emma:mode="ink">
                <msink:context xmlns:msink="http://schemas.microsoft.com/ink/2010/main" type="inkWord" rotatedBoundingBox="10294,12447 10395,12358 10452,12422 10351,12511"/>
              </emma:interpretation>
              <emma:one-of disjunction-type="recognition" id="oneOf2">
                <emma:interpretation id="interp6" emma:lang="zh-CN" emma:confidence="0">
                  <emma:literal>生</emma:literal>
                </emma:interpretation>
                <emma:interpretation id="interp7" emma:lang="zh-CN" emma:confidence="0">
                  <emma:literal>与</emma:literal>
                </emma:interpretation>
                <emma:interpretation id="interp8" emma:lang="zh-CN" emma:confidence="0">
                  <emma:literal>寸</emma:literal>
                </emma:interpretation>
                <emma:interpretation id="interp9" emma:lang="zh-CN" emma:confidence="0">
                  <emma:literal>土</emma:literal>
                </emma:interpretation>
                <emma:interpretation id="interp10" emma:lang="zh-CN" emma:confidence="0">
                  <emma:literal>占</emma:literal>
                </emma:interpretation>
              </emma:one-of>
            </emma:emma>
          </inkml:annotationXML>
          <inkml:trace contextRef="#ctx0" brushRef="#br0" timeOffset="34877">10978 12609 6272,'-32'0'2368,"32"0"-1280,-15 0-1280,15 0 1152,0 0-608,0 0-1472,0 0-2464,0 0 160</inkml:trace>
          <inkml:trace contextRef="#ctx0" brushRef="#br0" timeOffset="35388">10962 12640 7808,'-46'-15'2976,"31"-1"-1600,-1 16-1312,16 0 480,0 0-384</inkml:trace>
          <inkml:trace contextRef="#ctx0" brushRef="#br0" timeOffset="35513">10900 12594 7968,'31'0'-4352</inkml:trace>
          <inkml:trace contextRef="#ctx0" brushRef="#br0" timeOffset="35650">10978 12640 9472,'-62'30'3584,"46"-30"-1920,1 0-1952,0 0 1120,-1 0-2048,32 0-576,-1 16-2080,0 0-832</inkml:trace>
        </inkml:traceGroup>
        <inkml:traceGroup>
          <inkml:annotationXML>
            <emma:emma xmlns:emma="http://www.w3.org/2003/04/emma" version="1.0">
              <emma:interpretation id="{4CA9E157-25FE-42FD-9451-0565139A631A}" emma:medium="tactile" emma:mode="ink">
                <msink:context xmlns:msink="http://schemas.microsoft.com/ink/2010/main" type="inkWord" rotatedBoundingBox="10206,12376 10095,12339 10136,12214 10247,12250"/>
              </emma:interpretation>
              <emma:one-of disjunction-type="recognition" id="oneOf3">
                <emma:interpretation id="interp11" emma:lang="zh-CN" emma:confidence="0">
                  <emma:literal>、</emma:literal>
                </emma:interpretation>
                <emma:interpretation id="interp12" emma:lang="zh-CN" emma:confidence="0">
                  <emma:literal>丶</emma:literal>
                </emma:interpretation>
                <emma:interpretation id="interp13" emma:lang="zh-CN" emma:confidence="0">
                  <emma:literal>\</emma:literal>
                </emma:interpretation>
                <emma:interpretation id="interp14" emma:lang="zh-CN" emma:confidence="0">
                  <emma:literal>`</emma:literal>
                </emma:interpretation>
                <emma:interpretation id="interp15" emma:lang="zh-CN" emma:confidence="0">
                  <emma:literal>了</emma:literal>
                </emma:interpretation>
              </emma:one-of>
            </emma:emma>
          </inkml:annotationXML>
          <inkml:trace contextRef="#ctx0" brushRef="#br0" timeOffset="34640">10746 12578 5632,'-46'-46'2112,"46"31"-1152,-15-1-640,-1 16 640,16-15-640,0 15-160,0-16-896,0 1-416,0 0-1312,16 15-512,-1-16 1344,-15 16 672</inkml:trace>
        </inkml:traceGroup>
        <inkml:traceGroup>
          <inkml:annotationXML>
            <emma:emma xmlns:emma="http://www.w3.org/2003/04/emma" version="1.0">
              <emma:interpretation id="{38994445-8ED7-48CE-880A-99462A004DB3}" emma:medium="tactile" emma:mode="ink">
                <msink:context xmlns:msink="http://schemas.microsoft.com/ink/2010/main" type="inkWord" rotatedBoundingBox="11237,11206 11252,11206 11252,11221 11237,11221"/>
              </emma:interpretation>
              <emma:one-of disjunction-type="recognition" id="oneOf4">
                <emma:interpretation id="interp16" emma:lang="zh-CN" emma:confidence="0">
                  <emma:literal>.</emma:literal>
                </emma:interpretation>
                <emma:interpretation id="interp17" emma:lang="zh-CN" emma:confidence="0">
                  <emma:literal>·</emma:literal>
                </emma:interpretation>
                <emma:interpretation id="interp18" emma:lang="zh-CN" emma:confidence="0">
                  <emma:literal>‘</emma:literal>
                </emma:interpretation>
                <emma:interpretation id="interp19" emma:lang="zh-CN" emma:confidence="0">
                  <emma:literal>「</emma:literal>
                </emma:interpretation>
                <emma:interpretation id="interp20" emma:lang="zh-CN" emma:confidence="0">
                  <emma:literal>'</emma:literal>
                </emma:interpretation>
              </emma:one-of>
            </emma:emma>
          </inkml:annotationXML>
          <inkml:trace contextRef="#ctx0" brushRef="#br0" timeOffset="-5.28075E8">11777 11408 1280,'0'0'512,"0"0"-256,0 0-224,0 0 96,0 0-64,0 0 32,0 0-128,0 0 0,0 0-128,0 0 32,0 0-448,0 0-160</inkml:trace>
        </inkml:traceGroup>
      </inkml:traceGroup>
    </inkml:traceGroup>
  </inkml:traceGroup>
</inkml:ink>
</file>

<file path=ppt/ink/ink10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3:55.005"/>
    </inkml:context>
    <inkml:brush xml:id="br0">
      <inkml:brushProperty name="width" value="0.025" units="cm"/>
      <inkml:brushProperty name="height" value="0.025" units="cm"/>
    </inkml:brush>
  </inkml:definitions>
  <inkml:traceGroup>
    <inkml:annotationXML>
      <emma:emma xmlns:emma="http://www.w3.org/2003/04/emma" version="1.0">
        <emma:interpretation id="{DE5C1021-15A1-4D61-9FBD-0B15DD6043DB}" emma:medium="tactile" emma:mode="ink">
          <msink:context xmlns:msink="http://schemas.microsoft.com/ink/2010/main" type="inkDrawing" rotatedBoundingBox="23009,15415 24060,15477 24055,15555 23005,15494" shapeName="Other"/>
        </emma:interpretation>
      </emma:emma>
    </inkml:annotationXML>
    <inkml:trace contextRef="#ctx0" brushRef="#br0">27722 15822 6784,'-18'-18'2624,"0"18"-1408,0 0-1504,18 0 448,-18 0-160,0 0 64,18 0-32,-18-18-32,-19 18-64,1 0 32,-1 0 32,1-19 64,0 19-96,0 0 0,0 0 96,-1-18 96,1 18-64,-1 0-64,1 0-96,0 0-32,0 0 64,0 0 0,-1-18 32,1 18 64,17 0-96,-17 0 0,18 0 32,-18 0 0,18 0 0,0 0 64,0 0-96,0 0 0,0 0 32,-1 0 64,19 0-32,-18 0-32,0 0 32,18 0-32,-19 18-96,1-18 64,0 0 96,0 0-96,18 18-64,-18-18-1440,18 0-544,-18 19-384</inkml:trace>
  </inkml:traceGroup>
</inkml:ink>
</file>

<file path=ppt/ink/ink10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3:54.597"/>
    </inkml:context>
    <inkml:brush xml:id="br0">
      <inkml:brushProperty name="width" value="0.025" units="cm"/>
      <inkml:brushProperty name="height" value="0.025" units="cm"/>
    </inkml:brush>
  </inkml:definitions>
  <inkml:traceGroup>
    <inkml:annotationXML>
      <emma:emma xmlns:emma="http://www.w3.org/2003/04/emma" version="1.0">
        <emma:interpretation id="{D0D32ADE-193E-454C-9409-51E9ADC1A7ED}" emma:medium="tactile" emma:mode="ink">
          <msink:context xmlns:msink="http://schemas.microsoft.com/ink/2010/main" type="inkDrawing" rotatedBoundingBox="24293,15548 25798,15541 25799,15581 24293,15588" shapeName="Other">
            <msink:destinationLink direction="with" ref="{F2BEBD86-5C37-4998-A644-35932CE465DC}"/>
          </msink:context>
        </emma:interpretation>
      </emma:emma>
    </inkml:annotationXML>
    <inkml:trace contextRef="#ctx0" brushRef="#br0">29464 15839 2816,'-18'0'1056,"18"0"-576,0 0-576,0 0 448,0 0-224,-18 0-96,18 0-128,0 0-32,-18 0 96,18 0-64,0 0 32,0 0 64,-18 0 0,0 0 64,18 0 96,-19 0 0,1 0 64,18 0-128,-18 0 0,18 0-32,-18 0 32,0 0-128,0 0 0,18 0 32,-18 0 64,-1 0-32,1 0 64,0 0-128,-18 0 0,0 0 96,-1 0 96,1 0 0,0 0 64,-1 0 0,1 0 32,-18 19 128,17-19 96,1 0 0,0 0 32,-19 18-256,19-18-32,-18 0 96,17 0-128,1 0 64,0 0-32,0-18 32,-1 18-64,19 0-32,-18-19-96,-19 19-64,19 0-64,0 0 32,0 0 32,-1 0 0,1 0 0,18 0 0,-18 0 64,-1 0 32,19 0-128,-18 0-32,18 0 96,-19 0 32</inkml:trace>
  </inkml:traceGroup>
</inkml:ink>
</file>

<file path=ppt/ink/ink10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4:12.972"/>
    </inkml:context>
    <inkml:brush xml:id="br0">
      <inkml:brushProperty name="width" value="0.025" units="cm"/>
      <inkml:brushProperty name="height" value="0.025" units="cm"/>
    </inkml:brush>
  </inkml:definitions>
  <inkml:traceGroup>
    <inkml:annotationXML>
      <emma:emma xmlns:emma="http://www.w3.org/2003/04/emma" version="1.0">
        <emma:interpretation id="{1A04AECD-D63E-4E7A-9FEF-B9BC5F96AB20}" emma:medium="tactile" emma:mode="ink">
          <msink:context xmlns:msink="http://schemas.microsoft.com/ink/2010/main" type="inkDrawing" rotatedBoundingBox="25409,15628 25438,15721 25410,15730 25381,15638" shapeName="Other"/>
        </emma:interpretation>
      </emma:emma>
    </inkml:annotationXML>
    <inkml:trace contextRef="#ctx0" brushRef="#br0">29084 16020 7808,'0'-54'2880,"0"36"-1536,0 18-1632,0 0 448,-18-18-384,18 18-96,0 0-1216,0 0-544,-19 0-608,19 0-192</inkml:trace>
  </inkml:traceGroup>
</inkml:ink>
</file>

<file path=ppt/ink/ink10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4:29.670"/>
    </inkml:context>
    <inkml:brush xml:id="br0">
      <inkml:brushProperty name="width" value="0.025" units="cm"/>
      <inkml:brushProperty name="height" value="0.025" units="cm"/>
    </inkml:brush>
  </inkml:definitions>
  <inkml:traceGroup>
    <inkml:annotationXML>
      <emma:emma xmlns:emma="http://www.w3.org/2003/04/emma" version="1.0">
        <emma:interpretation id="{F2BEBD86-5C37-4998-A644-35932CE465DC}" emma:medium="tactile" emma:mode="ink">
          <msink:context xmlns:msink="http://schemas.microsoft.com/ink/2010/main" type="inkDrawing" rotatedBoundingBox="24813,15769 25521,15951 25498,16043 24790,15861" semanticType="callout" shapeName="Other">
            <msink:sourceLink direction="with" ref="{D0D32ADE-193E-454C-9409-51E9ADC1A7ED}"/>
          </msink:context>
        </emma:interpretation>
      </emma:emma>
    </inkml:annotationXML>
    <inkml:trace contextRef="#ctx0" brushRef="#br0">29174 16294 3072,'-36'0'1120,"36"0"-576,0 0-288,-18 0 352,18 0-288,0-19-96,-19 19-224,1 0 0,18 0 64,-18 0 96,-1 0 64,1-18 96,18 18 128,-18 0 32,18 0-256,-18-18 160,18 18 32,-18 0 64,18 0 32,-18 0-128,18-19 0,0 19-160,0 0-64,-18-18-64,0 18-96,18 0 96,0 0 0,-18-18-32,0 18 32,18-18 0,-18 18 32,-1 0-64,1 0 32,0-18-64,18 18-32,-19 0 32,1 0 32,0 0-96,0 0-64,0 0 64,0 0 64,0 0 0,0-18-32,0 18 384,-18 0-160,17 0-32,1 0-96,18 0 0,-18-18 0,-1 18 32,19 0-160,-18 0 32,18 0 0,-18 0 64,18 0-192,-18 0 32,18 0 32,0 0 96,-18 0-288,18 0-64,0 0-352,0 18-32,0-18-224,0 0-32,18 18-192,-18-18-32,18 0-256,-18 18-832</inkml:trace>
  </inkml:traceGroup>
</inkml:ink>
</file>

<file path=ppt/ink/ink10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4:30.257"/>
    </inkml:context>
    <inkml:brush xml:id="br0">
      <inkml:brushProperty name="width" value="0.025" units="cm"/>
      <inkml:brushProperty name="height" value="0.025" units="cm"/>
    </inkml:brush>
  </inkml:definitions>
  <inkml:traceGroup>
    <inkml:annotationXML>
      <emma:emma xmlns:emma="http://www.w3.org/2003/04/emma" version="1.0">
        <emma:interpretation id="{C4913FA5-F392-42E8-B62A-89498C6C1F0D}" emma:medium="tactile" emma:mode="ink">
          <msink:context xmlns:msink="http://schemas.microsoft.com/ink/2010/main" type="inkDrawing" rotatedBoundingBox="25697,15660 25754,15768 25720,15786 25663,15679" shapeName="Other"/>
        </emma:interpretation>
      </emma:emma>
    </inkml:annotationXML>
    <inkml:trace contextRef="#ctx0" brushRef="#br0">29392 16075 4736,'0'-36'1824,"0"36"-960,0-36 128,0 36 896,-18-18-768,18 18-672,-18-19-352,18 19-128,0 0-576,-18 0-224,18 0-768,0 0-256,0 19-608</inkml:trace>
  </inkml:traceGroup>
</inkml:ink>
</file>

<file path=ppt/ink/ink10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5:49.792"/>
    </inkml:context>
    <inkml:brush xml:id="br0">
      <inkml:brushProperty name="width" value="0.025" units="cm"/>
      <inkml:brushProperty name="height" value="0.025" units="cm"/>
    </inkml:brush>
  </inkml:definitions>
  <inkml:trace contextRef="#ctx0" brushRef="#br0">31823 16366 2048,'-36'-37'864,"18"37"-448,18-18 0,0 18 448,0 0-352,-18 0-32,0-18-288,18 18-128,-19 0-128,19-19 32,-18 19-32,18-18 0,0 18 64,-18 0 0,0 0-96,18 0 0,-18 0 64,0 0 64,0 0 0,-1 0 64,1 0 64,-18 0 128,0 0 0,-1 0 0,1 0-32,0-18 64,0 18-32,-19 0 0,19 0-160,0-18-96,-19 0 64,1 18 0,-1 0 96,1 0-160,-1 0-96,1 0-64,0-18 96,-19 18 128,19 0 192,-1 0-96,1 0 64,-1 0-96,1 0 0,-1 0-96,1 0 32,0 0-128,-19 0 0,19 0 32,17 0 0,-17 0 64,-1 0 32,1 0-32,0 0-64,-1 0 32,1 0-32,-1 0 0,1 0 0,-1-18 64,1 18 32,0 0-128,-1 0 32,1 0 0,-1 0 0,19 0-96,-18 0 0,17 0 128,1 0 32,0 0 64,-1 0 0,1 0-160,0 18 32,18-18-64,0 0 0,-1 0-704,1 0-320,0 18-1344</inkml:trace>
</inkml:ink>
</file>

<file path=ppt/ink/ink10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2:50.221"/>
    </inkml:context>
    <inkml:brush xml:id="br0">
      <inkml:brushProperty name="width" value="0.025" units="cm"/>
      <inkml:brushProperty name="height" value="0.025" units="cm"/>
    </inkml:brush>
  </inkml:definitions>
  <inkml:traceGroup>
    <inkml:annotationXML>
      <emma:emma xmlns:emma="http://www.w3.org/2003/04/emma" version="1.0">
        <emma:interpretation id="{F04A9039-6786-4B5B-8EE6-332B65EFAD94}" emma:medium="tactile" emma:mode="ink">
          <msink:context xmlns:msink="http://schemas.microsoft.com/ink/2010/main" type="inkDrawing"/>
        </emma:interpretation>
      </emma:emma>
    </inkml:annotationXML>
    <inkml:trace contextRef="#ctx0" brushRef="#br0">7760 10515 8320,'-46'-30'3072,"46"30"-1664,-16-16-1728,16 16 448,0 0-1440,0 0-480,16 0-928,-1 16-320,-15-16 1216,15 0 608</inkml:trace>
    <inkml:trace contextRef="#ctx0" brushRef="#br0" timeOffset="-196">7606 10516 5248,'-46'-31'2016,"46"31"-1088,0 0-2208,0 0-160,16 0-448,-16 15-160</inkml:trace>
    <inkml:trace contextRef="#ctx0" brushRef="#br0" timeOffset="-1017">6314 10777 5248,'-46'-46'2016,"30"30"-1088,-15 1-960,16 15 384</inkml:trace>
    <inkml:trace contextRef="#ctx0" brushRef="#br0" timeOffset="-796">6190 10700 5824,'31'0'-3136</inkml:trace>
  </inkml:traceGroup>
</inkml:ink>
</file>

<file path=ppt/ink/ink10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2.368"/>
    </inkml:context>
    <inkml:brush xml:id="br0">
      <inkml:brushProperty name="width" value="0.025" units="cm"/>
      <inkml:brushProperty name="height" value="0.025" units="cm"/>
    </inkml:brush>
  </inkml:definitions>
  <inkml:traceGroup>
    <inkml:annotationXML>
      <emma:emma xmlns:emma="http://www.w3.org/2003/04/emma" version="1.0">
        <emma:interpretation id="{5A61E55C-C071-40AD-89EE-0024CF83D7DA}" emma:medium="tactile" emma:mode="ink">
          <msink:context xmlns:msink="http://schemas.microsoft.com/ink/2010/main" type="writingRegion" rotatedBoundingBox="8928,6157 9082,6157 9082,6342 8928,6342"/>
        </emma:interpretation>
      </emma:emma>
    </inkml:annotationXML>
    <inkml:traceGroup>
      <inkml:annotationXML>
        <emma:emma xmlns:emma="http://www.w3.org/2003/04/emma" version="1.0">
          <emma:interpretation id="{55D7BCCD-793F-4A24-BFEB-5A5013E953DB}" emma:medium="tactile" emma:mode="ink">
            <msink:context xmlns:msink="http://schemas.microsoft.com/ink/2010/main" type="paragraph" rotatedBoundingBox="8928,6157 9082,6157 9082,6342 8928,6342" alignmentLevel="1"/>
          </emma:interpretation>
        </emma:emma>
      </inkml:annotationXML>
      <inkml:traceGroup>
        <inkml:annotationXML>
          <emma:emma xmlns:emma="http://www.w3.org/2003/04/emma" version="1.0">
            <emma:interpretation id="{6776A367-A783-4742-8E70-442FA9451976}" emma:medium="tactile" emma:mode="ink">
              <msink:context xmlns:msink="http://schemas.microsoft.com/ink/2010/main" type="line" rotatedBoundingBox="8928,6157 9082,6157 9082,6342 8928,6342"/>
            </emma:interpretation>
          </emma:emma>
        </inkml:annotationXML>
        <inkml:traceGroup>
          <inkml:annotationXML>
            <emma:emma xmlns:emma="http://www.w3.org/2003/04/emma" version="1.0">
              <emma:interpretation id="{E55ADDF9-3805-4DCD-9B4A-9E6DA5D1421F}" emma:medium="tactile" emma:mode="ink">
                <msink:context xmlns:msink="http://schemas.microsoft.com/ink/2010/main" type="inkWord" rotatedBoundingBox="8928,6157 9082,6157 9082,6342 8928,6342"/>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9622 6543 6144,'-61'-16'2272,"45"-15"-1216,-46-30-1248,62 46 384,0-1-288,-15 1 0,15-1-2048,0 1-1312,46 15 1312</inkml:trace>
        </inkml:traceGroup>
      </inkml:traceGroup>
    </inkml:traceGroup>
  </inkml:traceGroup>
</inkml:ink>
</file>

<file path=ppt/ink/ink10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3.046"/>
    </inkml:context>
    <inkml:brush xml:id="br0">
      <inkml:brushProperty name="width" value="0.025" units="cm"/>
      <inkml:brushProperty name="height" value="0.025" units="cm"/>
    </inkml:brush>
  </inkml:definitions>
  <inkml:traceGroup>
    <inkml:annotationXML>
      <emma:emma xmlns:emma="http://www.w3.org/2003/04/emma" version="1.0">
        <emma:interpretation id="{C132A8B2-C5FA-43F9-910F-6BC9185A4286}" emma:medium="tactile" emma:mode="ink">
          <msink:context xmlns:msink="http://schemas.microsoft.com/ink/2010/main" type="writingRegion" rotatedBoundingBox="3417,6295 3479,6295 3479,6326 3417,6326"/>
        </emma:interpretation>
      </emma:emma>
    </inkml:annotationXML>
    <inkml:traceGroup>
      <inkml:annotationXML>
        <emma:emma xmlns:emma="http://www.w3.org/2003/04/emma" version="1.0">
          <emma:interpretation id="{B94C04C8-90DB-432B-9177-DCC547F42F7A}" emma:medium="tactile" emma:mode="ink">
            <msink:context xmlns:msink="http://schemas.microsoft.com/ink/2010/main" type="paragraph" rotatedBoundingBox="3417,6295 3479,6295 3479,6326 3417,6326" alignmentLevel="1"/>
          </emma:interpretation>
        </emma:emma>
      </inkml:annotationXML>
      <inkml:traceGroup>
        <inkml:annotationXML>
          <emma:emma xmlns:emma="http://www.w3.org/2003/04/emma" version="1.0">
            <emma:interpretation id="{A16081DA-FEE3-4126-90D7-934C922E4E23}" emma:medium="tactile" emma:mode="ink">
              <msink:context xmlns:msink="http://schemas.microsoft.com/ink/2010/main" type="line" rotatedBoundingBox="3417,6295 3479,6295 3479,6326 3417,6326"/>
            </emma:interpretation>
          </emma:emma>
        </inkml:annotationXML>
        <inkml:traceGroup>
          <inkml:annotationXML>
            <emma:emma xmlns:emma="http://www.w3.org/2003/04/emma" version="1.0">
              <emma:interpretation id="{71825CD0-04D3-4800-B87D-C813CD45DD39}" emma:medium="tactile" emma:mode="ink">
                <msink:context xmlns:msink="http://schemas.microsoft.com/ink/2010/main" type="inkWord" rotatedBoundingBox="3417,6295 3479,6295 3479,6326 3417,6326"/>
              </emma:interpretation>
              <emma:one-of disjunction-type="recognition" id="oneOf0">
                <emma:interpretation id="interp0" emma:lang="zh-CN" emma:confidence="0">
                  <emma:literal>.</emma:literal>
                </emma:interpretation>
                <emma:interpretation id="interp1" emma:lang="zh-CN" emma:confidence="0">
                  <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九</emma:literal>
                </emma:interpretation>
              </emma:one-of>
            </emma:emma>
          </inkml:annotationXML>
          <inkml:trace contextRef="#ctx0" brushRef="#br0">4018 6527 1408,'-47'-31'608,"32"31"-320,15 0-416,0 0 64,0 0-544,0 0-160</inkml:trace>
        </inkml:traceGroup>
      </inkml:traceGroup>
    </inkml:traceGroup>
  </inkml:traceGroup>
</inkml:ink>
</file>

<file path=ppt/ink/ink10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4:36.994"/>
    </inkml:context>
    <inkml:brush xml:id="br0">
      <inkml:brushProperty name="width" value="0.025" units="cm"/>
      <inkml:brushProperty name="height" value="0.025" units="cm"/>
    </inkml:brush>
  </inkml:definitions>
  <inkml:traceGroup>
    <inkml:annotationXML>
      <emma:emma xmlns:emma="http://www.w3.org/2003/04/emma" version="1.0">
        <emma:interpretation id="{5DC5BB19-6635-4D00-9B90-62D106175C28}" emma:medium="tactile" emma:mode="ink">
          <msink:context xmlns:msink="http://schemas.microsoft.com/ink/2010/main" type="writingRegion" rotatedBoundingBox="3848,10575 3878,10575 3878,10605 3848,10605"/>
        </emma:interpretation>
      </emma:emma>
    </inkml:annotationXML>
    <inkml:traceGroup>
      <inkml:annotationXML>
        <emma:emma xmlns:emma="http://www.w3.org/2003/04/emma" version="1.0">
          <emma:interpretation id="{EDDBB17F-2A09-41F6-8F00-32371783E756}" emma:medium="tactile" emma:mode="ink">
            <msink:context xmlns:msink="http://schemas.microsoft.com/ink/2010/main" type="paragraph" rotatedBoundingBox="3848,10575 3878,10575 3878,10605 3848,10605" alignmentLevel="1"/>
          </emma:interpretation>
        </emma:emma>
      </inkml:annotationXML>
      <inkml:traceGroup>
        <inkml:annotationXML>
          <emma:emma xmlns:emma="http://www.w3.org/2003/04/emma" version="1.0">
            <emma:interpretation id="{CF42B133-466A-4EA4-865F-9FA29B69DBEC}" emma:medium="tactile" emma:mode="ink">
              <msink:context xmlns:msink="http://schemas.microsoft.com/ink/2010/main" type="line" rotatedBoundingBox="3848,10575 3878,10575 3878,10605 3848,10605"/>
            </emma:interpretation>
          </emma:emma>
        </inkml:annotationXML>
        <inkml:traceGroup>
          <inkml:annotationXML>
            <emma:emma xmlns:emma="http://www.w3.org/2003/04/emma" version="1.0">
              <emma:interpretation id="{CC7DFC1F-7A12-4B6E-BFD2-896DA45BA029}" emma:medium="tactile" emma:mode="ink">
                <msink:context xmlns:msink="http://schemas.microsoft.com/ink/2010/main" type="inkWord" rotatedBoundingBox="3848,10575 3878,10575 3878,10605 3848,10605"/>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才</emma:literal>
                </emma:interpretation>
              </emma:one-of>
            </emma:emma>
          </inkml:annotationXML>
          <inkml:trace contextRef="#ctx0" brushRef="#br0">4403 10792 1024,'0'-15'416,"0"15"-192,-15 0-256,15 0 64,0 0-480,0 0-160</inkml:trace>
        </inkml:traceGroup>
      </inkml:traceGroup>
    </inkml:traceGroup>
  </inkml:traceGroup>
</inkml:ink>
</file>

<file path=ppt/ink/ink11.xml><?xml version="1.0" encoding="utf-8"?>
<inkml:ink xmlns:inkml="http://www.w3.org/2003/InkML">
  <inkml:definitions/>
  <inkml:traceGroup>
    <inkml:annotationXML>
      <emma:emma xmlns:emma="http://www.w3.org/2003/04/emma" version="1.0">
        <emma:interpretation id="{7DA74761-247D-4AEA-B182-752768CBBD8B}" emma:medium="tactile" emma:mode="ink">
          <msink:context xmlns:msink="http://schemas.microsoft.com/ink/2010/main" type="writingRegion" rotatedBoundingBox="11237,11206 11252,11206 11252,11221 11237,11221"/>
        </emma:interpretation>
      </emma:emma>
    </inkml:annotationXML>
    <inkml:traceGroup>
      <inkml:annotationXML>
        <emma:emma xmlns:emma="http://www.w3.org/2003/04/emma" version="1.0">
          <emma:interpretation id="{53203190-2D00-42C8-80FE-D3D7BA99B954}" emma:medium="tactile" emma:mode="ink">
            <msink:context xmlns:msink="http://schemas.microsoft.com/ink/2010/main" type="paragraph" rotatedBoundingBox="11237,11206 11252,11206 11252,11221 11237,11221" alignmentLevel="1"/>
          </emma:interpretation>
        </emma:emma>
      </inkml:annotationXML>
      <inkml:traceGroup>
        <inkml:annotationXML>
          <emma:emma xmlns:emma="http://www.w3.org/2003/04/emma" version="1.0">
            <emma:interpretation id="{D4212639-68E9-4A7F-8CBE-FFAA3D59FD62}" emma:medium="tactile" emma:mode="ink">
              <msink:context xmlns:msink="http://schemas.microsoft.com/ink/2010/main" type="line" rotatedBoundingBox="11237,11206 11252,11206 11252,11221 11237,11221"/>
            </emma:interpretation>
          </emma:emma>
        </inkml:annotationXML>
      </inkml:traceGroup>
    </inkml:traceGroup>
  </inkml:traceGroup>
</inkml:ink>
</file>

<file path=ppt/ink/ink1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12:36:03.792"/>
    </inkml:context>
    <inkml:brush xml:id="br0">
      <inkml:brushProperty name="width" value="0.025" units="cm"/>
      <inkml:brushProperty name="height" value="0.025" units="cm"/>
    </inkml:brush>
  </inkml:definitions>
  <inkml:traceGroup>
    <inkml:annotationXML>
      <emma:emma xmlns:emma="http://www.w3.org/2003/04/emma" version="1.0">
        <emma:interpretation id="{36E9349D-9578-4F38-808C-7107E18C4354}" emma:medium="tactile" emma:mode="ink">
          <msink:context xmlns:msink="http://schemas.microsoft.com/ink/2010/main" type="writingRegion" rotatedBoundingBox="6423,12475 6454,10584 7113,10595 7081,12486"/>
        </emma:interpretation>
      </emma:emma>
    </inkml:annotationXML>
    <inkml:traceGroup>
      <inkml:annotationXML>
        <emma:emma xmlns:emma="http://www.w3.org/2003/04/emma" version="1.0">
          <emma:interpretation id="{B4861190-69EA-4CE4-BBF2-4EE5FF01A88D}" emma:medium="tactile" emma:mode="ink">
            <msink:context xmlns:msink="http://schemas.microsoft.com/ink/2010/main" type="paragraph" rotatedBoundingBox="6423,12475 6454,10584 7113,10595 7081,12486" alignmentLevel="1"/>
          </emma:interpretation>
        </emma:emma>
      </inkml:annotationXML>
      <inkml:traceGroup>
        <inkml:annotationXML>
          <emma:emma xmlns:emma="http://www.w3.org/2003/04/emma" version="1.0">
            <emma:interpretation id="{E081535C-0636-470E-8C21-569076F5A055}" emma:medium="tactile" emma:mode="ink">
              <msink:context xmlns:msink="http://schemas.microsoft.com/ink/2010/main" type="line" rotatedBoundingBox="6423,12475 6454,10584 7113,10595 7081,12486"/>
            </emma:interpretation>
          </emma:emma>
        </inkml:annotationXML>
        <inkml:traceGroup>
          <inkml:annotationXML>
            <emma:emma xmlns:emma="http://www.w3.org/2003/04/emma" version="1.0">
              <emma:interpretation id="{01DBBB38-E986-4CA0-955F-D30E11671144}" emma:medium="tactile" emma:mode="ink">
                <msink:context xmlns:msink="http://schemas.microsoft.com/ink/2010/main" type="inkWord" rotatedBoundingBox="6448,10954 6454,10584 7113,10595 7107,10965"/>
              </emma:interpretation>
              <emma:one-of disjunction-type="recognition" id="oneOf0">
                <emma:interpretation id="interp0" emma:lang="zh-CN" emma:confidence="0">
                  <emma:literal>K</emma:literal>
                </emma:interpretation>
                <emma:interpretation id="interp1" emma:lang="zh-CN" emma:confidence="0">
                  <emma:literal>☆</emma:literal>
                </emma:interpretation>
                <emma:interpretation id="interp2" emma:lang="zh-CN" emma:confidence="0">
                  <emma:literal>屯</emma:literal>
                </emma:interpretation>
                <emma:interpretation id="interp3" emma:lang="zh-CN" emma:confidence="0">
                  <emma:literal>卩</emma:literal>
                </emma:interpretation>
                <emma:interpretation id="interp4" emma:lang="zh-CN" emma:confidence="0">
                  <emma:literal>乜</emma:literal>
                </emma:interpretation>
              </emma:one-of>
            </emma:emma>
          </inkml:annotationXML>
          <inkml:trace contextRef="#ctx0" brushRef="#br0">7653 10884 5120,'-62'-15'1920,"46"-1"-1024,-14 16-1408,30 0 160,-16 0-1760,32 16-608</inkml:trace>
          <inkml:trace contextRef="#ctx0" brushRef="#br0" timeOffset="-45428">7329 10854 7296,'-46'-31'2720,"46"16"-1472,0-1-1536,0 16 448,15 0-864,0 16-256,1-16-1920,0 15-768</inkml:trace>
          <inkml:trace contextRef="#ctx0" brushRef="#br0" timeOffset="-46104">7051 11131 4096,'-46'0'1568,"46"0"-832,-15 0-800,15 0 288,0 0-320,0 0-64,0 0-1632,15 0-640</inkml:trace>
        </inkml:traceGroup>
      </inkml:traceGroup>
    </inkml:traceGroup>
  </inkml:traceGroup>
</inkml:ink>
</file>

<file path=ppt/ink/ink1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7:31.775"/>
    </inkml:context>
    <inkml:brush xml:id="br0">
      <inkml:brushProperty name="width" value="0.025" units="cm"/>
      <inkml:brushProperty name="height" value="0.025" units="cm"/>
    </inkml:brush>
  </inkml:definitions>
  <inkml:traceGroup>
    <inkml:annotationXML>
      <emma:emma xmlns:emma="http://www.w3.org/2003/04/emma" version="1.0">
        <emma:interpretation id="{BD2C4BD8-0DE6-425D-9C58-B9541ECC36CC}" emma:medium="tactile" emma:mode="ink">
          <msink:context xmlns:msink="http://schemas.microsoft.com/ink/2010/main" type="writingRegion" rotatedBoundingBox="11776,5910 11791,5910 11791,6002 11776,6002"/>
        </emma:interpretation>
      </emma:emma>
    </inkml:annotationXML>
    <inkml:traceGroup>
      <inkml:annotationXML>
        <emma:emma xmlns:emma="http://www.w3.org/2003/04/emma" version="1.0">
          <emma:interpretation id="{D54ECE7C-D8B2-479C-821C-70D59FDE9C8F}" emma:medium="tactile" emma:mode="ink">
            <msink:context xmlns:msink="http://schemas.microsoft.com/ink/2010/main" type="paragraph" rotatedBoundingBox="11776,5910 11791,5910 11791,6002 11776,6002" alignmentLevel="1"/>
          </emma:interpretation>
        </emma:emma>
      </inkml:annotationXML>
      <inkml:traceGroup>
        <inkml:annotationXML>
          <emma:emma xmlns:emma="http://www.w3.org/2003/04/emma" version="1.0">
            <emma:interpretation id="{BF14A426-83BD-4231-BACD-0B0449642F16}" emma:medium="tactile" emma:mode="ink">
              <msink:context xmlns:msink="http://schemas.microsoft.com/ink/2010/main" type="line" rotatedBoundingBox="11776,5910 11791,5910 11791,6002 11776,6002"/>
            </emma:interpretation>
          </emma:emma>
        </inkml:annotationXML>
        <inkml:traceGroup>
          <inkml:annotationXML>
            <emma:emma xmlns:emma="http://www.w3.org/2003/04/emma" version="1.0">
              <emma:interpretation id="{3C50F7C2-4BDB-4ABB-A8A4-E110C758745B}" emma:medium="tactile" emma:mode="ink">
                <msink:context xmlns:msink="http://schemas.microsoft.com/ink/2010/main" type="inkWord" rotatedBoundingBox="11776,5910 11791,5910 11791,6002 11776,6002"/>
              </emma:interpretation>
              <emma:one-of disjunction-type="recognition" id="oneOf0">
                <emma:interpretation id="interp0" emma:lang="zh-CN" emma:confidence="0">
                  <emma:literal>‘</emma:literal>
                </emma:interpretation>
                <emma:interpretation id="interp1" emma:lang="zh-CN" emma:confidence="0">
                  <emma:literal>i</emma:literal>
                </emma:interpretation>
                <emma:interpretation id="interp2" emma:lang="zh-CN" emma:confidence="0">
                  <emma:literal>`</emma:literal>
                </emma:interpretation>
                <emma:interpretation id="interp3" emma:lang="zh-CN" emma:confidence="0">
                  <emma:literal>九</emma:literal>
                </emma:interpretation>
                <emma:interpretation id="interp4" emma:lang="zh-CN" emma:confidence="0">
                  <emma:literal>t</emma:literal>
                </emma:interpretation>
              </emma:one-of>
            </emma:emma>
          </inkml:annotationXML>
          <inkml:trace contextRef="#ctx0" brushRef="#br0">12330 6204 5248,'-15'-46'2016,"15"30"-1088,0 2-864,0-2 384,0 16-800,0 0-288,0 0-1664,15 0-672</inkml:trace>
        </inkml:traceGroup>
      </inkml:traceGroup>
    </inkml:traceGroup>
  </inkml:traceGroup>
</inkml:ink>
</file>

<file path=ppt/ink/ink1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33:36.595"/>
    </inkml:context>
    <inkml:brush xml:id="br0">
      <inkml:brushProperty name="width" value="0.025" units="cm"/>
      <inkml:brushProperty name="height" value="0.025" units="cm"/>
      <inkml:brushProperty name="color" value="#ED1C24"/>
    </inkml:brush>
  </inkml:definitions>
  <inkml:traceGroup>
    <inkml:annotationXML>
      <emma:emma xmlns:emma="http://www.w3.org/2003/04/emma" version="1.0">
        <emma:interpretation id="{D967F12C-C088-47D5-BCA4-959372D7038A}" emma:medium="tactile" emma:mode="ink">
          <msink:context xmlns:msink="http://schemas.microsoft.com/ink/2010/main" type="inkDrawing" rotatedBoundingBox="3103,15194 3304,15118 3320,15159 3119,15236" semanticType="callout" shapeName="Other"/>
        </emma:interpretation>
      </emma:emma>
    </inkml:annotationXML>
    <inkml:trace contextRef="#ctx0" brushRef="#br0">3695 15425 6784,'-46'-15'2528,"46"0"-1344,16 15-1728,-1 0 288,16-16-2016,15 1-800,0 0 1056,0-1 576</inkml:trace>
  </inkml:traceGroup>
</inkml:ink>
</file>

<file path=ppt/ink/ink113.xml><?xml version="1.0" encoding="utf-8"?>
<inkml:ink xmlns:inkml="http://www.w3.org/2003/InkML">
  <inkml:definitions/>
  <inkml:traceGroup>
    <inkml:annotationXML>
      <emma:emma xmlns:emma="http://www.w3.org/2003/04/emma" version="1.0">
        <emma:interpretation id="{CCC37F0E-BC28-4DFC-826B-05157E70753D}" emma:medium="tactile" emma:mode="ink">
          <msink:context xmlns:msink="http://schemas.microsoft.com/ink/2010/main" type="writingRegion" rotatedBoundingBox="4830,6023 3719,1253 4166,1149 5277,5919"/>
        </emma:interpretation>
      </emma:emma>
    </inkml:annotationXML>
    <inkml:traceGroup>
      <inkml:annotationXML>
        <emma:emma xmlns:emma="http://www.w3.org/2003/04/emma" version="1.0">
          <emma:interpretation id="{EBB29483-CBF6-4AAE-9B53-BE4A678A7A59}" emma:medium="tactile" emma:mode="ink">
            <msink:context xmlns:msink="http://schemas.microsoft.com/ink/2010/main" type="paragraph" rotatedBoundingBox="4830,6023 3719,1253 4166,1149 5277,5919" alignmentLevel="1"/>
          </emma:interpretation>
        </emma:emma>
      </inkml:annotationXML>
    </inkml:traceGroup>
  </inkml:traceGroup>
</inkml:ink>
</file>

<file path=ppt/ink/ink1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42:07.325"/>
    </inkml:context>
    <inkml:brush xml:id="br0">
      <inkml:brushProperty name="width" value="0.025" units="cm"/>
      <inkml:brushProperty name="height" value="0.025" units="cm"/>
      <inkml:brushProperty name="color" value="#ED1C24"/>
    </inkml:brush>
  </inkml:definitions>
  <inkml:traceGroup>
    <inkml:annotationXML>
      <emma:emma xmlns:emma="http://www.w3.org/2003/04/emma" version="1.0">
        <emma:interpretation id="{3BE720A7-78DC-46FD-914A-68EE47D39F36}" emma:medium="tactile" emma:mode="ink">
          <msink:context xmlns:msink="http://schemas.microsoft.com/ink/2010/main" type="writingRegion" rotatedBoundingBox="6203,10221 6218,10221 6218,10252 6203,10252"/>
        </emma:interpretation>
      </emma:emma>
    </inkml:annotationXML>
    <inkml:traceGroup>
      <inkml:annotationXML>
        <emma:emma xmlns:emma="http://www.w3.org/2003/04/emma" version="1.0">
          <emma:interpretation id="{63ADACF3-A711-4125-9B35-29BA682D41D7}" emma:medium="tactile" emma:mode="ink">
            <msink:context xmlns:msink="http://schemas.microsoft.com/ink/2010/main" type="paragraph" rotatedBoundingBox="6203,10221 6218,10221 6218,10252 6203,10252" alignmentLevel="1"/>
          </emma:interpretation>
        </emma:emma>
      </inkml:annotationXML>
      <inkml:traceGroup>
        <inkml:annotationXML>
          <emma:emma xmlns:emma="http://www.w3.org/2003/04/emma" version="1.0">
            <emma:interpretation id="{29AA2075-C52B-4F5C-8D98-B52041955E9D}" emma:medium="tactile" emma:mode="ink">
              <msink:context xmlns:msink="http://schemas.microsoft.com/ink/2010/main" type="line" rotatedBoundingBox="6203,10221 6218,10221 6218,10252 6203,10252"/>
            </emma:interpretation>
          </emma:emma>
        </inkml:annotationXML>
        <inkml:traceGroup>
          <inkml:annotationXML>
            <emma:emma xmlns:emma="http://www.w3.org/2003/04/emma" version="1.0">
              <emma:interpretation id="{DE4A47FE-32F4-4C21-8577-467CA6C1772A}" emma:medium="tactile" emma:mode="ink">
                <msink:context xmlns:msink="http://schemas.microsoft.com/ink/2010/main" type="inkWord" rotatedBoundingBox="6203,10221 6218,10221 6218,10252 6203,10252"/>
              </emma:interpretation>
              <emma:one-of disjunction-type="recognition" id="oneOf0">
                <emma:interpretation id="interp0" emma:lang="zh-CN" emma:confidence="0">
                  <emma:literal>丨</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h</emma:literal>
                </emma:interpretation>
                <emma:interpretation id="interp4" emma:lang="zh-CN" emma:confidence="0">
                  <emma:literal>丈</emma:literal>
                </emma:interpretation>
              </emma:one-of>
            </emma:emma>
          </inkml:annotationXML>
          <inkml:trace contextRef="#ctx0" brushRef="#br0">6759 10458 4096,'0'-31'1568,"0"62"-832,0-62-928,0 31 192,0 0-1248,0 0-512,0 31 384,0-31 288</inkml:trace>
        </inkml:traceGroup>
      </inkml:traceGroup>
    </inkml:traceGroup>
  </inkml:traceGroup>
</inkml:ink>
</file>

<file path=ppt/ink/ink1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7:37.483"/>
    </inkml:context>
    <inkml:brush xml:id="br0">
      <inkml:brushProperty name="width" value="0.025" units="cm"/>
      <inkml:brushProperty name="height" value="0.025" units="cm"/>
    </inkml:brush>
  </inkml:definitions>
  <inkml:traceGroup>
    <inkml:annotationXML>
      <emma:emma xmlns:emma="http://www.w3.org/2003/04/emma" version="1.0">
        <emma:interpretation id="{804976DC-4D4A-4EFF-BDAF-4CAEEBCD5D90}" emma:medium="tactile" emma:mode="ink">
          <msink:context xmlns:msink="http://schemas.microsoft.com/ink/2010/main" type="inkDrawing" rotatedBoundingBox="23824,9157 26429,9401 26416,9543 23811,9299" shapeName="Other"/>
        </emma:interpretation>
      </emma:emma>
    </inkml:annotationXML>
    <inkml:trace contextRef="#ctx0" brushRef="#br0">30082 9834 3328,'0'-18'1312,"-19"-1"-704,19 1-352,0 0 352,0 18-224,0-18-64,0 18-160,0-18-128,0 18 0,0-18-128,0 18 0,0 0 128,0 0 96,0-18-32,-18 18 0,18 0 512,-18 0 32,0 0 96,-1 0-32,1 0-64,0 0-192,-18 0-32,0 0-192,0 0 32,-1 0-96,1 0 0,-19 0-96,1 18-64,0-18 32,-1 0-32,-18 0 128,19 18 160,-18-18-32,17 0 32,-18 0-32,1 0 64,18 0-96,-19 0 32,18 0-32,-17-18 32,18 18 64,-19-18 32,0 18-96,19-19 0,0 1-160,-1 18 0,19-18-96,-37 0-32,19 18 32,0-18 64,-1 0-32,-18 18-32,19-18 32,0 18-32,-1 0 0,1-19 0,-1 19 64,19 0 95,-18 0 1,18-18 64,-19 18-128,18-18 0,1 18-32,18 0-64,-18-18 32,0 18-32,18 0 0,0 0-96,-1 0 0,1 0-511,18 0-225,-18 0-288,36 0-1248,-18 0 160,18 0-1120</inkml:trace>
  </inkml:traceGroup>
</inkml:ink>
</file>

<file path=ppt/ink/ink1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7:37.962"/>
    </inkml:context>
    <inkml:brush xml:id="br0">
      <inkml:brushProperty name="width" value="0.025" units="cm"/>
      <inkml:brushProperty name="height" value="0.025" units="cm"/>
    </inkml:brush>
  </inkml:definitions>
  <inkml:traceGroup>
    <inkml:annotationXML>
      <emma:emma xmlns:emma="http://www.w3.org/2003/04/emma" version="1.0">
        <emma:interpretation id="{3A58EC25-8526-4E34-A966-434DD590CB15}" emma:medium="tactile" emma:mode="ink">
          <msink:context xmlns:msink="http://schemas.microsoft.com/ink/2010/main" type="inkDrawing" rotatedBoundingBox="25206,8366 25279,8401 25268,8423 25196,8388" shapeName="Other"/>
        </emma:interpretation>
      </emma:emma>
    </inkml:annotationXML>
    <inkml:trace contextRef="#ctx0" brushRef="#br0">28884 8691 8448,'-18'-18'3232,"18"18"-1728,18 0-2112,-18 0 352,0 0-1632,18 0-512,0 18-480,0 0-64</inkml:trace>
  </inkml:traceGroup>
</inkml:ink>
</file>

<file path=ppt/ink/ink1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29:52.703"/>
    </inkml:context>
    <inkml:brush xml:id="br0">
      <inkml:brushProperty name="width" value="0.025" units="cm"/>
      <inkml:brushProperty name="height" value="0.025" units="cm"/>
    </inkml:brush>
  </inkml:definitions>
  <inkml:traceGroup>
    <inkml:annotationXML>
      <emma:emma xmlns:emma="http://www.w3.org/2003/04/emma" version="1.0">
        <emma:interpretation id="{7BE7F986-91F5-4FA1-A903-5D99D88E0A53}" emma:medium="tactile" emma:mode="ink">
          <msink:context xmlns:msink="http://schemas.microsoft.com/ink/2010/main" type="writingRegion" rotatedBoundingBox="14405,15076 14441,15076 14441,15149 14405,15149"/>
        </emma:interpretation>
      </emma:emma>
    </inkml:annotationXML>
    <inkml:traceGroup>
      <inkml:annotationXML>
        <emma:emma xmlns:emma="http://www.w3.org/2003/04/emma" version="1.0">
          <emma:interpretation id="{0A18A369-E995-4079-8927-2F5E36BB348D}" emma:medium="tactile" emma:mode="ink">
            <msink:context xmlns:msink="http://schemas.microsoft.com/ink/2010/main" type="paragraph" rotatedBoundingBox="14405,15076 14441,15076 14441,15149 14405,15149" alignmentLevel="1"/>
          </emma:interpretation>
        </emma:emma>
      </inkml:annotationXML>
      <inkml:traceGroup>
        <inkml:annotationXML>
          <emma:emma xmlns:emma="http://www.w3.org/2003/04/emma" version="1.0">
            <emma:interpretation id="{9AEACBA1-A437-4864-87BE-31EF2F917696}" emma:medium="tactile" emma:mode="ink">
              <msink:context xmlns:msink="http://schemas.microsoft.com/ink/2010/main" type="line" rotatedBoundingBox="14405,15076 14441,15076 14441,15149 14405,15149"/>
            </emma:interpretation>
          </emma:emma>
        </inkml:annotationXML>
        <inkml:traceGroup>
          <inkml:annotationXML>
            <emma:emma xmlns:emma="http://www.w3.org/2003/04/emma" version="1.0">
              <emma:interpretation id="{833BD11B-8595-46B2-BE03-045389268655}" emma:medium="tactile" emma:mode="ink">
                <msink:context xmlns:msink="http://schemas.microsoft.com/ink/2010/main" type="inkWord" rotatedBoundingBox="14405,15076 14441,15076 14441,15149 14405,15149"/>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九</emma:literal>
                </emma:interpretation>
                <emma:interpretation id="interp3" emma:lang="zh-CN" emma:confidence="0">
                  <emma:literal>O</emma:literal>
                </emma:interpretation>
                <emma:interpretation id="interp4" emma:lang="zh-CN" emma:confidence="0">
                  <emma:literal>g</emma:literal>
                </emma:interpretation>
              </emma:one-of>
            </emma:emma>
          </inkml:annotationXML>
          <inkml:trace contextRef="#ctx0" brushRef="#br0">18107 15440 6656,'-36'-55'2528,"36"37"-1344,0 18-1728,0 0 224,0 0-2400,0 18-992</inkml:trace>
        </inkml:traceGroup>
      </inkml:traceGroup>
    </inkml:traceGroup>
  </inkml:traceGroup>
</inkml:ink>
</file>

<file path=ppt/ink/ink1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04:39.185"/>
    </inkml:context>
    <inkml:brush xml:id="br0">
      <inkml:brushProperty name="width" value="0.025" units="cm"/>
      <inkml:brushProperty name="height" value="0.025" units="cm"/>
    </inkml:brush>
  </inkml:definitions>
  <inkml:traceGroup>
    <inkml:annotationXML>
      <emma:emma xmlns:emma="http://www.w3.org/2003/04/emma" version="1.0">
        <emma:interpretation id="{491D1076-8073-4D8F-A7F6-9CA850F4ACC3}" emma:medium="tactile" emma:mode="ink">
          <msink:context xmlns:msink="http://schemas.microsoft.com/ink/2010/main" type="writingRegion" rotatedBoundingBox="17730,13237 19983,14668 19776,14994 17523,13563"/>
        </emma:interpretation>
      </emma:emma>
    </inkml:annotationXML>
    <inkml:traceGroup>
      <inkml:annotationXML>
        <emma:emma xmlns:emma="http://www.w3.org/2003/04/emma" version="1.0">
          <emma:interpretation id="{8F87D52C-E598-4350-9FD0-343BADFBF85B}" emma:medium="tactile" emma:mode="ink">
            <msink:context xmlns:msink="http://schemas.microsoft.com/ink/2010/main" type="paragraph" rotatedBoundingBox="17730,13237 19983,14668 19776,14994 17523,13563" alignmentLevel="1"/>
          </emma:interpretation>
        </emma:emma>
      </inkml:annotationXML>
      <inkml:traceGroup>
        <inkml:annotationXML>
          <emma:emma xmlns:emma="http://www.w3.org/2003/04/emma" version="1.0">
            <emma:interpretation id="{8DAE79B0-3BB0-4BEF-A62B-FFB13748E9F4}" emma:medium="tactile" emma:mode="ink">
              <msink:context xmlns:msink="http://schemas.microsoft.com/ink/2010/main" type="line" rotatedBoundingBox="17730,13237 19983,14668 19776,14994 17523,13563"/>
            </emma:interpretation>
          </emma:emma>
        </inkml:annotationXML>
        <inkml:traceGroup>
          <inkml:annotationXML>
            <emma:emma xmlns:emma="http://www.w3.org/2003/04/emma" version="1.0">
              <emma:interpretation id="{FEDDFC6A-BFB8-4D91-871B-DBC8633743CF}" emma:medium="tactile" emma:mode="ink">
                <msink:context xmlns:msink="http://schemas.microsoft.com/ink/2010/main" type="inkWord" rotatedBoundingBox="17534,13548 17597,13603 17590,13612 17527,13557"/>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19768 13930 5888,'-50'-51'2176,"33"51"-1152,17 0-1280,0 0 320,0 0-1600,0 0-544,17 0 32,-17 0 160</inkml:trace>
        </inkml:traceGroup>
        <inkml:traceGroup>
          <inkml:annotationXML>
            <emma:emma xmlns:emma="http://www.w3.org/2003/04/emma" version="1.0">
              <emma:interpretation id="{BB77AD83-7AD0-47E7-B341-33CB23952531}" emma:medium="tactile" emma:mode="ink">
                <msink:context xmlns:msink="http://schemas.microsoft.com/ink/2010/main" type="inkWord" rotatedBoundingBox="17681,13611 18048,13438 18096,13542 17730,13714"/>
              </emma:interpretation>
              <emma:one-of disjunction-type="recognition" id="oneOf1">
                <emma:interpretation id="interp5" emma:lang="zh-CN" emma:confidence="0">
                  <emma:literal>1</emma:literal>
                </emma:interpretation>
                <emma:interpretation id="interp6" emma:lang="zh-CN" emma:confidence="0">
                  <emma:literal>!</emma:literal>
                </emma:interpretation>
                <emma:interpretation id="interp7" emma:lang="zh-CN" emma:confidence="0">
                  <emma:literal>广</emma:literal>
                </emma:interpretation>
                <emma:interpretation id="interp8" emma:lang="zh-CN" emma:confidence="0">
                  <emma:literal>′</emma:literal>
                </emma:interpretation>
                <emma:interpretation id="interp9" emma:lang="zh-CN" emma:confidence="0">
                  <emma:literal>亠</emma:literal>
                </emma:interpretation>
              </emma:one-of>
            </emma:emma>
          </inkml:annotationXML>
          <inkml:trace contextRef="#ctx0" brushRef="#br0" timeOffset="66269">20239 13879 7808,'-17'-50'2880,"17"16"-1536,0 0-1632,0 34-2784,0 17-1664</inkml:trace>
          <inkml:trace contextRef="#ctx0" brushRef="#br0" timeOffset="66041">19936 13980 1920,'-16'-34'768,"-18"34"-384,17 16-1312,17-16-160</inkml:trace>
        </inkml:traceGroup>
        <inkml:traceGroup>
          <inkml:annotationXML>
            <emma:emma xmlns:emma="http://www.w3.org/2003/04/emma" version="1.0">
              <emma:interpretation id="{6F35A2C5-0A49-4141-B64C-CC9916FBFF8A}" emma:medium="tactile" emma:mode="ink">
                <msink:context xmlns:msink="http://schemas.microsoft.com/ink/2010/main" type="inkWord" rotatedBoundingBox="19562,14549 19916,14774 19781,14987 19426,14762"/>
              </emma:interpretation>
              <emma:one-of disjunction-type="recognition" id="oneOf2">
                <emma:interpretation id="interp10" emma:lang="zh-CN" emma:confidence="0">
                  <emma:literal>、</emma:literal>
                </emma:interpretation>
                <emma:interpretation id="interp11" emma:lang="zh-CN" emma:confidence="0">
                  <emma:literal>入</emma:literal>
                </emma:interpretation>
                <emma:interpretation id="interp12" emma:lang="zh-CN" emma:confidence="0">
                  <emma:literal>`</emma:literal>
                </emma:interpretation>
                <emma:interpretation id="interp13" emma:lang="zh-CN" emma:confidence="0">
                  <emma:literal>十</emma:literal>
                </emma:interpretation>
                <emma:interpretation id="interp14" emma:lang="zh-CN" emma:confidence="0">
                  <emma:literal>忄</emma:literal>
                </emma:interpretation>
              </emma:one-of>
            </emma:emma>
          </inkml:annotationXML>
          <inkml:trace contextRef="#ctx0" brushRef="#br0" timeOffset="-789">21736 14871 3648,'17'17'-96,"0"0"32,-1 0 32,2-1-64,-2 1 64,1-17 96,-17 17 32,17 0-128,-17 0-32,16 0 160,-16-17 160,18 17 160,-18 0 192,0-17-192,0 17-256,16-1-192,-16 1 0,0-17 0,17 0 32,-17 17 0,0-17 0,17 17 64,-17-17-32,0 17 64,16-17-128,-16 16-64</inkml:trace>
          <inkml:trace contextRef="#ctx0" brushRef="#br0" timeOffset="-687">21955 15191 5536,'0'0'192,"0"0"-96,17 0-64,-17 0-96,0 17 32,0-17 96,-17 0 32,17 0 160,0 16 160,0-16-224,0 0-96</inkml:trace>
          <inkml:trace contextRef="#ctx0" brushRef="#br0" timeOffset="-527">21955 15242 6816,'0'0'-32,"0"17"32,0-17 0,0 17 0,0-17 0,0 16 64,0-16-96,0 0 0,0 0 32,0 0 0,0 0 64,0 18 32,0-18-128,0 0-32,0 0-672,0 0-1440,0-18 0</inkml:trace>
        </inkml:traceGroup>
      </inkml:traceGroup>
    </inkml:traceGroup>
  </inkml:traceGroup>
</inkml:ink>
</file>

<file path=ppt/ink/ink1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03:23.338"/>
    </inkml:context>
    <inkml:brush xml:id="br0">
      <inkml:brushProperty name="width" value="0.025" units="cm"/>
      <inkml:brushProperty name="height" value="0.025" units="cm"/>
    </inkml:brush>
  </inkml:definitions>
  <inkml:traceGroup>
    <inkml:annotationXML>
      <emma:emma xmlns:emma="http://www.w3.org/2003/04/emma" version="1.0">
        <emma:interpretation id="{CBE5C701-269B-4F2D-AD49-C48C11D76769}" emma:medium="tactile" emma:mode="ink">
          <msink:context xmlns:msink="http://schemas.microsoft.com/ink/2010/main" type="writingRegion" rotatedBoundingBox="18492,11170 14446,7316 18198,3377 22244,7232"/>
        </emma:interpretation>
      </emma:emma>
    </inkml:annotationXML>
    <inkml:traceGroup>
      <inkml:annotationXML>
        <emma:emma xmlns:emma="http://www.w3.org/2003/04/emma" version="1.0">
          <emma:interpretation id="{FD874913-A7AC-4A4A-A8E0-543C54EAABF3}" emma:medium="tactile" emma:mode="ink">
            <msink:context xmlns:msink="http://schemas.microsoft.com/ink/2010/main" type="paragraph" rotatedBoundingBox="18492,11170 14446,7316 18198,3377 22244,7232" alignmentLevel="1"/>
          </emma:interpretation>
        </emma:emma>
      </inkml:annotationXML>
      <inkml:traceGroup>
        <inkml:annotationXML>
          <emma:emma xmlns:emma="http://www.w3.org/2003/04/emma" version="1.0">
            <emma:interpretation id="{5A738EA7-2154-49F9-8D3F-521167F89EB9}" emma:medium="tactile" emma:mode="ink">
              <msink:context xmlns:msink="http://schemas.microsoft.com/ink/2010/main" type="line" rotatedBoundingBox="18492,11170 14446,7316 18198,3377 22244,7232"/>
            </emma:interpretation>
          </emma:emma>
        </inkml:annotationXML>
        <inkml:traceGroup>
          <inkml:annotationXML>
            <emma:emma xmlns:emma="http://www.w3.org/2003/04/emma" version="1.0">
              <emma:interpretation id="{95BE6A6F-4895-488A-9A16-FB86A9D40059}" emma:medium="tactile" emma:mode="ink">
                <msink:context xmlns:msink="http://schemas.microsoft.com/ink/2010/main" type="inkWord" rotatedBoundingBox="18569,11090 17859,10414 18372,9876 19081,10552"/>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20351 9269 5760,'-74'-16'2176,"36"16"-1152,1-17-1056,37 17 384,-18 0-384,18 0-32,-19 17-1696,19-17-736,0 16 480,0-16 288</inkml:trace>
          <inkml:trace contextRef="#ctx0" brushRef="#br0" timeOffset="-51314">20518 10901 4224,'-74'-68'1664,"74"51"-896,0 1-768,0-2 416,0 18-864,0-16-224,19 16-1152,0 0-448</inkml:trace>
          <inkml:trace contextRef="#ctx0" brushRef="#br0" timeOffset="-50441">21246 10885 5248,'-38'-85'2016,"38"51"-1088,0 16-800,0 1 416,0 17-1024,0 0-384,0 0-1408,18 0-640</inkml:trace>
        </inkml:traceGroup>
        <inkml:traceGroup>
          <inkml:annotationXML>
            <emma:emma xmlns:emma="http://www.w3.org/2003/04/emma" version="1.0">
              <emma:interpretation id="{5BAF92D9-7BB5-4BE4-BC9D-E91E6A8CEA51}" emma:medium="tactile" emma:mode="ink">
                <msink:context xmlns:msink="http://schemas.microsoft.com/ink/2010/main" type="inkWord" rotatedBoundingBox="17599,9133 17340,8886 17813,8390 18072,8637"/>
              </emma:interpretation>
              <emma:one-of disjunction-type="recognition" id="oneOf1">
                <emma:interpretation id="interp5" emma:lang="zh-CN" emma:confidence="0">
                  <emma:literal>%</emma:literal>
                </emma:interpretation>
                <emma:interpretation id="interp6" emma:lang="zh-CN" emma:confidence="0">
                  <emma:literal>习</emma:literal>
                </emma:interpretation>
                <emma:interpretation id="interp7" emma:lang="zh-CN" emma:confidence="0">
                  <emma:literal>只</emma:literal>
                </emma:interpretation>
                <emma:interpretation id="interp8" emma:lang="zh-CN" emma:confidence="0">
                  <emma:literal>丑</emma:literal>
                </emma:interpretation>
                <emma:interpretation id="interp9" emma:lang="zh-CN" emma:confidence="0">
                  <emma:literal>尹</emma:literal>
                </emma:interpretation>
              </emma:one-of>
            </emma:emma>
          </inkml:annotationXML>
          <inkml:trace contextRef="#ctx0" brushRef="#br0" timeOffset="8693">19998 9406 7040,'-75'-102'2624,"94"69"-1408,-19-18-1056,0 33 608,0-16-544,0 18-128,19-1-832,0 0-352,-1-1-2048,19 18-832</inkml:trace>
          <inkml:trace contextRef="#ctx0" brushRef="#br0" timeOffset="-4710">20632 9017 2304,'-38'-35'864,"38"35"-448,0 0-768,0 0 64,18 0-576,-18 0-256</inkml:trace>
          <inkml:trace contextRef="#ctx0" brushRef="#br0">20351 9269 5760,'-74'-16'2176,"36"16"-1152,1-17-1056,37 17 384,-18 0-384,18 0-32,-19 17-1696,19-17-736,0 16 480,0-16 288</inkml:trace>
          <inkml:trace contextRef="#ctx0" brushRef="#br0" timeOffset="541">20390 9135 6784,'-56'-68'2624,"0"51"-1408,37 17-1344,0 0 416,19 0-512,0-17-160</inkml:trace>
          <inkml:trace contextRef="#ctx0" brushRef="#br0" timeOffset="623">20258 9033 4960,'56'17'-2720</inkml:trace>
          <inkml:trace contextRef="#ctx0" brushRef="#br0" timeOffset="767">20277 8964 6144,'-93'-33'2368,"93"33"-1280,55 0-3872,-17 17-832</inkml:trace>
        </inkml:traceGroup>
        <inkml:traceGroup>
          <inkml:annotationXML>
            <emma:emma xmlns:emma="http://www.w3.org/2003/04/emma" version="1.0">
              <emma:interpretation id="{17EE6544-8162-4FBB-AA62-DB65C19045FB}" emma:medium="tactile" emma:mode="ink">
                <msink:context xmlns:msink="http://schemas.microsoft.com/ink/2010/main" type="inkWord" rotatedBoundingBox="15105,7542 18408,3596 18760,3891 15458,7838"/>
              </emma:interpretation>
              <emma:one-of disjunction-type="recognition" id="oneOf2">
                <emma:interpretation id="interp10" emma:lang="zh-CN" emma:confidence="0">
                  <emma:literal>;</emma:literal>
                </emma:interpretation>
                <emma:interpretation id="interp11" emma:lang="zh-CN" emma:confidence="0">
                  <emma:literal>i</emma:literal>
                </emma:interpretation>
                <emma:interpretation id="interp12" emma:lang="zh-CN" emma:confidence="0">
                  <emma:literal>!</emma:literal>
                </emma:interpretation>
                <emma:interpretation id="interp13" emma:lang="zh-CN" emma:confidence="0">
                  <emma:literal>?</emma:literal>
                </emma:interpretation>
                <emma:interpretation id="interp14" emma:lang="zh-CN" emma:confidence="0">
                  <emma:literal>`</emma:literal>
                </emma:interpretation>
              </emma:one-of>
            </emma:emma>
          </inkml:annotationXML>
          <inkml:trace contextRef="#ctx0" brushRef="#br0" timeOffset="17788">17742 8201 3072,'-57'-51'1216,"39"17"-640,0-18-32,-2 36 448,20-1 96,0-17 64,-18-34-64,18 16-32,-19-15-576,19-1 64,0 17 32,0 0-416,19 34-2368,19 17-2304,17 68 1184</inkml:trace>
          <inkml:trace contextRef="#ctx0" brushRef="#br0" timeOffset="-137048">21194 4088 1280,'0'-33'512,"0"33"-256,0 0-864,0 0-96</inkml:trace>
        </inkml:traceGroup>
        <inkml:traceGroup>
          <inkml:annotationXML>
            <emma:emma xmlns:emma="http://www.w3.org/2003/04/emma" version="1.0">
              <emma:interpretation id="{A59CCB17-DD57-4F68-A434-79243E770F7F}" emma:medium="tactile" emma:mode="ink">
                <msink:context xmlns:msink="http://schemas.microsoft.com/ink/2010/main" type="inkWord" rotatedBoundingBox="14447,7312 14633,7265 14660,7370 14474,7418"/>
              </emma:interpretation>
              <emma:one-of disjunction-type="recognition" id="oneOf3">
                <emma:interpretation id="interp15" emma:lang="zh-CN" emma:confidence="0">
                  <emma:literal>“</emma:literal>
                </emma:interpretation>
                <emma:interpretation id="interp16" emma:lang="zh-CN" emma:confidence="0">
                  <emma:literal>”</emma:literal>
                </emma:interpretation>
                <emma:interpretation id="interp17" emma:lang="zh-CN" emma:confidence="0">
                  <emma:literal>"</emma:literal>
                </emma:interpretation>
                <emma:interpretation id="interp18" emma:lang="zh-CN" emma:confidence="0">
                  <emma:literal>·</emma:literal>
                </emma:interpretation>
                <emma:interpretation id="interp19" emma:lang="zh-CN" emma:confidence="0">
                  <emma:literal>°</emma:literal>
                </emma:interpretation>
              </emma:one-of>
            </emma:emma>
          </inkml:annotationXML>
          <inkml:trace contextRef="#ctx0" brushRef="#br0" timeOffset="-37037">16846 7724 3072,'-19'-68'1216,"19"51"-640,0 0-672,0 17 192,0 0-320,0 0-96,0 0-960,0 0-352</inkml:trace>
          <inkml:trace contextRef="#ctx0" brushRef="#br0" timeOffset="16558">16622 7672 9600,'38'18'-2560,"-19"16"-64,36-1 64</inkml:trace>
        </inkml:traceGroup>
      </inkml:traceGroup>
    </inkml:traceGroup>
  </inkml:traceGroup>
</inkml:ink>
</file>

<file path=ppt/ink/ink12.xml><?xml version="1.0" encoding="utf-8"?>
<inkml:ink xmlns:inkml="http://www.w3.org/2003/InkML">
  <inkml:definitions/>
  <inkml:traceGroup>
    <inkml:annotationXML>
      <emma:emma xmlns:emma="http://www.w3.org/2003/04/emma" version="1.0">
        <emma:interpretation id="{B9B1B1F8-A61A-472D-92EA-5B683D5604A2}" emma:medium="tactile" emma:mode="ink">
          <msink:context xmlns:msink="http://schemas.microsoft.com/ink/2010/main" type="writingRegion" rotatedBoundingBox="11237,11206 11252,11206 11252,11221 11237,11221"/>
        </emma:interpretation>
      </emma:emma>
    </inkml:annotationXML>
    <inkml:traceGroup>
      <inkml:annotationXML>
        <emma:emma xmlns:emma="http://www.w3.org/2003/04/emma" version="1.0">
          <emma:interpretation id="{811A06BA-BC67-42D7-8CFB-CB88080503F5}" emma:medium="tactile" emma:mode="ink">
            <msink:context xmlns:msink="http://schemas.microsoft.com/ink/2010/main" type="paragraph" rotatedBoundingBox="11237,11206 11252,11206 11252,11221 11237,11221" alignmentLevel="1"/>
          </emma:interpretation>
        </emma:emma>
      </inkml:annotationXML>
      <inkml:traceGroup>
        <inkml:annotationXML>
          <emma:emma xmlns:emma="http://www.w3.org/2003/04/emma" version="1.0">
            <emma:interpretation id="{0361C712-5F5C-4DF6-B1F0-47BE36C46B58}" emma:medium="tactile" emma:mode="ink">
              <msink:context xmlns:msink="http://schemas.microsoft.com/ink/2010/main" type="line" rotatedBoundingBox="11237,11206 11252,11206 11252,11221 11237,11221"/>
            </emma:interpretation>
          </emma:emma>
        </inkml:annotationXML>
      </inkml:traceGroup>
    </inkml:traceGroup>
  </inkml:traceGroup>
</inkml:ink>
</file>

<file path=ppt/ink/ink1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05:44.368"/>
    </inkml:context>
    <inkml:brush xml:id="br0">
      <inkml:brushProperty name="width" value="0.025" units="cm"/>
      <inkml:brushProperty name="height" value="0.025" units="cm"/>
    </inkml:brush>
  </inkml:definitions>
  <inkml:traceGroup>
    <inkml:annotationXML>
      <emma:emma xmlns:emma="http://www.w3.org/2003/04/emma" version="1.0">
        <emma:interpretation id="{E4D56E90-635A-4D0A-9049-85E47924549A}" emma:medium="tactile" emma:mode="ink">
          <msink:context xmlns:msink="http://schemas.microsoft.com/ink/2010/main" type="inkDrawing" rotatedBoundingBox="13540,17228 13612,17147 13645,17177 13573,17258" shapeName="Other"/>
        </emma:interpretation>
      </emma:emma>
    </inkml:annotationXML>
    <inkml:trace contextRef="#ctx0" brushRef="#br0">15748 17580 8704,'0'-33'3328,"0"16"-1792,0 0-3200,17 17-64,0 0-1600,17-17-544</inkml:trace>
  </inkml:traceGroup>
</inkml:ink>
</file>

<file path=ppt/ink/ink1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46:28.388"/>
    </inkml:context>
    <inkml:brush xml:id="br0">
      <inkml:brushProperty name="width" value="0.025" units="cm"/>
      <inkml:brushProperty name="height" value="0.025" units="cm"/>
    </inkml:brush>
  </inkml:definitions>
  <inkml:traceGroup>
    <inkml:annotationXML>
      <emma:emma xmlns:emma="http://www.w3.org/2003/04/emma" version="1.0">
        <emma:interpretation id="{F64AABB7-5A43-48A6-ACD0-8B285A6D4311}" emma:medium="tactile" emma:mode="ink">
          <msink:context xmlns:msink="http://schemas.microsoft.com/ink/2010/main" type="inkDrawing" rotatedBoundingBox="19848,5315 19848,5351 19833,5351 19833,5315" shapeName="Other"/>
        </emma:interpretation>
      </emma:emma>
    </inkml:annotationXML>
    <inkml:trace contextRef="#ctx0" brushRef="#br0">23513 5642 1536,'0'0'608,"0"-18"-320,0 0-288,0 18 160,0 0-192,0 0-672,0 0-256</inkml:trace>
  </inkml:traceGroup>
</inkml:ink>
</file>

<file path=ppt/ink/ink1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46:29.005"/>
    </inkml:context>
    <inkml:brush xml:id="br0">
      <inkml:brushProperty name="width" value="0.025" units="cm"/>
      <inkml:brushProperty name="height" value="0.025" units="cm"/>
    </inkml:brush>
  </inkml:definitions>
  <inkml:traceGroup>
    <inkml:annotationXML>
      <emma:emma xmlns:emma="http://www.w3.org/2003/04/emma" version="1.0">
        <emma:interpretation id="{30F8B415-0C94-4639-9A53-5C6C285A3FB0}" emma:medium="tactile" emma:mode="ink">
          <msink:context xmlns:msink="http://schemas.microsoft.com/ink/2010/main" type="inkDrawing" rotatedBoundingBox="20010,5240 20089,5098 20125,5119 20047,5260" shapeName="Other"/>
        </emma:interpretation>
      </emma:emma>
    </inkml:annotationXML>
    <inkml:trace contextRef="#ctx0" brushRef="#br0">23713 5552 3968,'-18'-36'1568,"18"18"-832,18 0-448,-18 18 448,18-18 64,-18 18 64,18-18-544,-18-1-160,0 1-128,18 18-896,1 0-288,-19 0-1184</inkml:trace>
  </inkml:traceGroup>
</inkml:ink>
</file>

<file path=ppt/ink/ink1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46:29.169"/>
    </inkml:context>
    <inkml:brush xml:id="br0">
      <inkml:brushProperty name="width" value="0.025" units="cm"/>
      <inkml:brushProperty name="height" value="0.025" units="cm"/>
    </inkml:brush>
  </inkml:definitions>
  <inkml:traceGroup>
    <inkml:annotationXML>
      <emma:emma xmlns:emma="http://www.w3.org/2003/04/emma" version="1.0">
        <emma:interpretation id="{E11CD987-FDE8-4D6C-84FB-8C9F3B89EE84}" emma:medium="tactile" emma:mode="ink">
          <msink:context xmlns:msink="http://schemas.microsoft.com/ink/2010/main" type="inkDrawing" rotatedBoundingBox="20264,4930 20272,4969 20255,4973 20247,4933" shapeName="Other"/>
        </emma:interpretation>
      </emma:emma>
    </inkml:annotationXML>
    <inkml:trace contextRef="#ctx0" brushRef="#br0">23931 5262 5376,'0'-37'2112,"-18"37"-1152,18 0-1408,18 0-1856,-18 19-800</inkml:trace>
  </inkml:traceGroup>
</inkml:ink>
</file>

<file path=ppt/ink/ink1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2:04:34.885"/>
    </inkml:context>
    <inkml:brush xml:id="br0">
      <inkml:brushProperty name="width" value="0.025" units="cm"/>
      <inkml:brushProperty name="height" value="0.025" units="cm"/>
      <inkml:brushProperty name="color" value="#ED1C24"/>
    </inkml:brush>
  </inkml:definitions>
  <inkml:traceGroup>
    <inkml:annotationXML>
      <emma:emma xmlns:emma="http://www.w3.org/2003/04/emma" version="1.0">
        <emma:interpretation id="{A4D98D0B-080C-484E-A541-7C0D53C48313}" emma:medium="tactile" emma:mode="ink">
          <msink:context xmlns:msink="http://schemas.microsoft.com/ink/2010/main" type="inkDrawing"/>
        </emma:interpretation>
      </emma:emma>
    </inkml:annotationXML>
    <inkml:trace contextRef="#ctx0" brushRef="#br0">16311 11576 896,'0'-18'416,"18"18"-192,19-18-256,-19 18 64</inkml:trace>
  </inkml:traceGroup>
</inkml:ink>
</file>

<file path=ppt/ink/ink1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12:30:38.187"/>
    </inkml:context>
    <inkml:brush xml:id="br0">
      <inkml:brushProperty name="width" value="0.025" units="cm"/>
      <inkml:brushProperty name="height" value="0.025" units="cm"/>
    </inkml:brush>
  </inkml:definitions>
  <inkml:traceGroup>
    <inkml:annotationXML>
      <emma:emma xmlns:emma="http://www.w3.org/2003/04/emma" version="1.0">
        <emma:interpretation id="{3A4DAA1F-A30E-46DB-8B03-B367E00EB023}" emma:medium="tactile" emma:mode="ink">
          <msink:context xmlns:msink="http://schemas.microsoft.com/ink/2010/main" type="writingRegion" rotatedBoundingBox="11129,11237 11560,11237 11560,11683 11129,11683"/>
        </emma:interpretation>
      </emma:emma>
    </inkml:annotationXML>
    <inkml:traceGroup>
      <inkml:annotationXML>
        <emma:emma xmlns:emma="http://www.w3.org/2003/04/emma" version="1.0">
          <emma:interpretation id="{CE869F14-C734-4A96-86EE-7044B3FB1E7E}" emma:medium="tactile" emma:mode="ink">
            <msink:context xmlns:msink="http://schemas.microsoft.com/ink/2010/main" type="paragraph" rotatedBoundingBox="11129,11237 11560,11237 11560,11683 11129,11683" alignmentLevel="1"/>
          </emma:interpretation>
        </emma:emma>
      </inkml:annotationXML>
      <inkml:traceGroup>
        <inkml:annotationXML>
          <emma:emma xmlns:emma="http://www.w3.org/2003/04/emma" version="1.0">
            <emma:interpretation id="{5B5A31D4-40FD-45F0-8A78-E1EBA1DC4D57}" emma:medium="tactile" emma:mode="ink">
              <msink:context xmlns:msink="http://schemas.microsoft.com/ink/2010/main" type="line" rotatedBoundingBox="11129,11237 11560,11237 11560,11683 11129,11683"/>
            </emma:interpretation>
          </emma:emma>
        </inkml:annotationXML>
        <inkml:traceGroup>
          <inkml:annotationXML>
            <emma:emma xmlns:emma="http://www.w3.org/2003/04/emma" version="1.0">
              <emma:interpretation id="{D646F8C5-C481-4D85-B52B-2A31029F2EEA}" emma:medium="tactile" emma:mode="ink">
                <msink:context xmlns:msink="http://schemas.microsoft.com/ink/2010/main" type="inkWord" rotatedBoundingBox="11129,11237 11452,11237 11452,11545 11129,11545"/>
              </emma:interpretation>
              <emma:one-of disjunction-type="recognition" id="oneOf0">
                <emma:interpretation id="interp0" emma:lang="zh-CN" emma:confidence="0">
                  <emma:literal>乊</emma:literal>
                </emma:interpretation>
                <emma:interpretation id="interp1" emma:lang="zh-CN" emma:confidence="0">
                  <emma:literal>「</emma:literal>
                </emma:interpretation>
                <emma:interpretation id="interp2" emma:lang="zh-CN" emma:confidence="0">
                  <emma:literal>&amp;</emma:literal>
                </emma:interpretation>
                <emma:interpretation id="interp3" emma:lang="zh-CN" emma:confidence="0">
                  <emma:literal>匕</emma:literal>
                </emma:interpretation>
                <emma:interpretation id="interp4" emma:lang="zh-CN" emma:confidence="0">
                  <emma:literal>。</emma:literal>
                </emma:interpretation>
              </emma:one-of>
            </emma:emma>
          </inkml:annotationXML>
          <inkml:trace contextRef="#ctx0" brushRef="#br0">11700 11731 5888,'-15'-15'2272,"15"30"-1216,31-15-3136,-16 16-512,32-16 576,-1 0 480</inkml:trace>
          <inkml:trace contextRef="#ctx0" brushRef="#br0" timeOffset="-944">11962 11608 3328,'-61'-77'1312,"61"62"-704,0-16-576,0 31 352</inkml:trace>
          <inkml:trace contextRef="#ctx0" brushRef="#br0" timeOffset="-839">11916 11470 4384,'16'-15'-1920,"14"-1"736,1 16 384</inkml:trace>
          <inkml:trace contextRef="#ctx0" brushRef="#br0" timeOffset="-197">11732 11608 4736,'-46'-46'1824,"30"46"-960,16-15-1024,0 15 320,0 0-1152,16 0-384,-16 15-352,30-15-160</inkml:trace>
          <inkml:trace contextRef="#ctx0" brushRef="#br0" timeOffset="-1651">12100 11885 768,'-46'-16'352,"31"16"-192,-1 0-192,16 0 128,0-15-64,-15 15-32,15 0-320,0 0-192</inkml:trace>
        </inkml:traceGroup>
      </inkml:traceGroup>
    </inkml:traceGroup>
  </inkml:traceGroup>
</inkml:ink>
</file>

<file path=ppt/ink/ink1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2:00:32.958"/>
    </inkml:context>
    <inkml:brush xml:id="br0">
      <inkml:brushProperty name="width" value="0.025" units="cm"/>
      <inkml:brushProperty name="height" value="0.025" units="cm"/>
    </inkml:brush>
  </inkml:definitions>
  <inkml:traceGroup>
    <inkml:annotationXML>
      <emma:emma xmlns:emma="http://www.w3.org/2003/04/emma" version="1.0">
        <emma:interpretation id="{ED8A04E6-6D53-4F2C-B648-063566F4229D}" emma:medium="tactile" emma:mode="ink">
          <msink:context xmlns:msink="http://schemas.microsoft.com/ink/2010/main" type="writingRegion" rotatedBoundingBox="9328,15793 9575,15793 9575,16209 9328,16209"/>
        </emma:interpretation>
      </emma:emma>
    </inkml:annotationXML>
    <inkml:traceGroup>
      <inkml:annotationXML>
        <emma:emma xmlns:emma="http://www.w3.org/2003/04/emma" version="1.0">
          <emma:interpretation id="{0FD7AE4A-48E7-4E2C-BAFE-CF35E171BDDF}" emma:medium="tactile" emma:mode="ink">
            <msink:context xmlns:msink="http://schemas.microsoft.com/ink/2010/main" type="paragraph" rotatedBoundingBox="9328,15793 9575,15793 9575,16209 9328,16209" alignmentLevel="1"/>
          </emma:interpretation>
        </emma:emma>
      </inkml:annotationXML>
      <inkml:traceGroup>
        <inkml:annotationXML>
          <emma:emma xmlns:emma="http://www.w3.org/2003/04/emma" version="1.0">
            <emma:interpretation id="{2A23A773-10A3-46BD-A6F9-18ECE6F0FDFE}" emma:medium="tactile" emma:mode="ink">
              <msink:context xmlns:msink="http://schemas.microsoft.com/ink/2010/main" type="line" rotatedBoundingBox="9328,15793 9575,15793 9575,16209 9328,16209"/>
            </emma:interpretation>
          </emma:emma>
        </inkml:annotationXML>
        <inkml:traceGroup>
          <inkml:annotationXML>
            <emma:emma xmlns:emma="http://www.w3.org/2003/04/emma" version="1.0">
              <emma:interpretation id="{AC6010C7-0EB8-4C3A-A0E9-4C5ABC834B07}" emma:medium="tactile" emma:mode="ink">
                <msink:context xmlns:msink="http://schemas.microsoft.com/ink/2010/main" type="inkWord" rotatedBoundingBox="9328,16132 9405,16132 9405,16209 9328,16209"/>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9945 16411 4736,'-15'0'1760,"-16"-15"-960,31 15-928,-15 0 1440,-1-16-640,16 16-416,0-15-224,16 0-1728,-1 15-672,0-16 256,1 16 192</inkml:trace>
        </inkml:traceGroup>
        <inkml:traceGroup>
          <inkml:annotationXML>
            <emma:emma xmlns:emma="http://www.w3.org/2003/04/emma" version="1.0">
              <emma:interpretation id="{B118C008-D7A0-4798-8866-92769FB18683}" emma:medium="tactile" emma:mode="ink">
                <msink:context xmlns:msink="http://schemas.microsoft.com/ink/2010/main" type="inkWord" rotatedBoundingBox="9513,15793 9575,15793 9575,15854 9513,15854"/>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498">10114 16042 7424,'-47'-31'2816,"32"31"-1536,15-15-1504,0 15 448,0 0-736,0 15-128,0-15-1440,15 15-640,-15 1 480,16 0 256</inkml:trace>
        </inkml:traceGroup>
      </inkml:traceGroup>
    </inkml:traceGroup>
  </inkml:traceGroup>
</inkml:ink>
</file>

<file path=ppt/ink/ink1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45:51.870"/>
    </inkml:context>
    <inkml:brush xml:id="br0">
      <inkml:brushProperty name="width" value="0.025" units="cm"/>
      <inkml:brushProperty name="height" value="0.025" units="cm"/>
    </inkml:brush>
  </inkml:definitions>
  <inkml:traceGroup>
    <inkml:annotationXML>
      <emma:emma xmlns:emma="http://www.w3.org/2003/04/emma" version="1.0">
        <emma:interpretation id="{F75FC6F6-F61F-4527-9ED1-5A0481135A1C}" emma:medium="tactile" emma:mode="ink">
          <msink:context xmlns:msink="http://schemas.microsoft.com/ink/2010/main" type="writingRegion" rotatedBoundingBox="22551,10606 26323,10606 26323,11745 22551,11745"/>
        </emma:interpretation>
      </emma:emma>
    </inkml:annotationXML>
    <inkml:traceGroup>
      <inkml:annotationXML>
        <emma:emma xmlns:emma="http://www.w3.org/2003/04/emma" version="1.0">
          <emma:interpretation id="{38073E0B-1D43-43EC-ACD0-387C0F7088D0}" emma:medium="tactile" emma:mode="ink">
            <msink:context xmlns:msink="http://schemas.microsoft.com/ink/2010/main" type="paragraph" rotatedBoundingBox="22551,10606 26323,10606 26323,11745 22551,11745" alignmentLevel="1"/>
          </emma:interpretation>
        </emma:emma>
      </inkml:annotationXML>
      <inkml:traceGroup>
        <inkml:annotationXML>
          <emma:emma xmlns:emma="http://www.w3.org/2003/04/emma" version="1.0">
            <emma:interpretation id="{A5C754E1-EB98-4904-A0BC-634915D7B4E5}" emma:medium="tactile" emma:mode="ink">
              <msink:context xmlns:msink="http://schemas.microsoft.com/ink/2010/main" type="line" rotatedBoundingBox="22551,10606 26323,10606 26323,11745 22551,11745"/>
            </emma:interpretation>
          </emma:emma>
        </inkml:annotationXML>
        <inkml:traceGroup>
          <inkml:annotationXML>
            <emma:emma xmlns:emma="http://www.w3.org/2003/04/emma" version="1.0">
              <emma:interpretation id="{EAB5D965-1A56-4F38-9E4A-6181811BB8EA}" emma:medium="tactile" emma:mode="ink">
                <msink:context xmlns:msink="http://schemas.microsoft.com/ink/2010/main" type="inkWord" rotatedBoundingBox="22551,10606 22567,10606 22567,10637 22551,10637"/>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23108 10823 5376,'-16'-16'2016,"16"16"-1088,0 0-2624,0 16-416,0-16 288,16 15 224</inkml:trace>
        </inkml:traceGroup>
        <inkml:traceGroup>
          <inkml:annotationXML>
            <emma:emma xmlns:emma="http://www.w3.org/2003/04/emma" version="1.0">
              <emma:interpretation id="{1AA601FD-05F8-47F8-9925-29E68C9C01D2}" emma:medium="tactile" emma:mode="ink">
                <msink:context xmlns:msink="http://schemas.microsoft.com/ink/2010/main" type="inkWord" rotatedBoundingBox="26292,11699 26323,11699 26323,11745 26292,11745"/>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188062">26849 11946 5760,'0'-46'2176,"-16"46"-1152,16 0-2112,0 0-96,16 0-1024,-1 0-288</inkml:trace>
        </inkml:traceGroup>
      </inkml:traceGroup>
    </inkml:traceGroup>
  </inkml:traceGroup>
</inkml:ink>
</file>

<file path=ppt/ink/ink1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50:39.416"/>
    </inkml:context>
    <inkml:brush xml:id="br0">
      <inkml:brushProperty name="width" value="0.025" units="cm"/>
      <inkml:brushProperty name="height" value="0.025" units="cm"/>
    </inkml:brush>
  </inkml:definitions>
  <inkml:traceGroup>
    <inkml:annotationXML>
      <emma:emma xmlns:emma="http://www.w3.org/2003/04/emma" version="1.0">
        <emma:interpretation id="{02AEE013-2AF9-4508-B318-6FC4DBE0E4E0}" emma:medium="tactile" emma:mode="ink">
          <msink:context xmlns:msink="http://schemas.microsoft.com/ink/2010/main" type="writingRegion" rotatedBoundingBox="25199,12591 25246,12591 25246,12652 25199,12652"/>
        </emma:interpretation>
      </emma:emma>
    </inkml:annotationXML>
    <inkml:traceGroup>
      <inkml:annotationXML>
        <emma:emma xmlns:emma="http://www.w3.org/2003/04/emma" version="1.0">
          <emma:interpretation id="{C85539BA-A5F7-4943-8FE4-D89AC6DD0F85}" emma:medium="tactile" emma:mode="ink">
            <msink:context xmlns:msink="http://schemas.microsoft.com/ink/2010/main" type="paragraph" rotatedBoundingBox="25199,12591 25246,12591 25246,12652 25199,12652" alignmentLevel="1"/>
          </emma:interpretation>
        </emma:emma>
      </inkml:annotationXML>
      <inkml:traceGroup>
        <inkml:annotationXML>
          <emma:emma xmlns:emma="http://www.w3.org/2003/04/emma" version="1.0">
            <emma:interpretation id="{284AEB1A-9846-4DEB-999F-90EEA7827559}" emma:medium="tactile" emma:mode="ink">
              <msink:context xmlns:msink="http://schemas.microsoft.com/ink/2010/main" type="line" rotatedBoundingBox="25199,12591 25246,12591 25246,12652 25199,12652"/>
            </emma:interpretation>
          </emma:emma>
        </inkml:annotationXML>
        <inkml:traceGroup>
          <inkml:annotationXML>
            <emma:emma xmlns:emma="http://www.w3.org/2003/04/emma" version="1.0">
              <emma:interpretation id="{956EF222-4DFE-49D6-A28D-1B7936925633}" emma:medium="tactile" emma:mode="ink">
                <msink:context xmlns:msink="http://schemas.microsoft.com/ink/2010/main" type="inkWord" rotatedBoundingBox="25199,12591 25246,12591 25246,12652 25199,12652"/>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X</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25785 12854 8320,'-16'-15'3072,"1"0"-1664,15-1-1568,0 16 480,-15 0-352,15 0 32,0 0-864,0 0-352,15 0-736,-15-15-320,15 15-96,1 0-64</inkml:trace>
        </inkml:traceGroup>
      </inkml:traceGroup>
    </inkml:traceGroup>
  </inkml:traceGroup>
</inkml:ink>
</file>

<file path=ppt/ink/ink1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51:29.852"/>
    </inkml:context>
    <inkml:brush xml:id="br0">
      <inkml:brushProperty name="width" value="0.025" units="cm"/>
      <inkml:brushProperty name="height" value="0.025" units="cm"/>
    </inkml:brush>
  </inkml:definitions>
  <inkml:traceGroup>
    <inkml:annotationXML>
      <emma:emma xmlns:emma="http://www.w3.org/2003/04/emma" version="1.0">
        <emma:interpretation id="{A22C1E10-FA0C-47B7-A86B-03AD730695D7}" emma:medium="tactile" emma:mode="ink">
          <msink:context xmlns:msink="http://schemas.microsoft.com/ink/2010/main" type="writingRegion" rotatedBoundingBox="25630,7111 25661,7111 25661,7173 25630,7173"/>
        </emma:interpretation>
      </emma:emma>
    </inkml:annotationXML>
    <inkml:traceGroup>
      <inkml:annotationXML>
        <emma:emma xmlns:emma="http://www.w3.org/2003/04/emma" version="1.0">
          <emma:interpretation id="{84178846-EE41-45D4-8416-5AC94887D66C}" emma:medium="tactile" emma:mode="ink">
            <msink:context xmlns:msink="http://schemas.microsoft.com/ink/2010/main" type="paragraph" rotatedBoundingBox="25630,7111 25661,7111 25661,7173 25630,7173" alignmentLevel="1"/>
          </emma:interpretation>
        </emma:emma>
      </inkml:annotationXML>
      <inkml:traceGroup>
        <inkml:annotationXML>
          <emma:emma xmlns:emma="http://www.w3.org/2003/04/emma" version="1.0">
            <emma:interpretation id="{695EF94E-2C17-4B25-993B-8EC2E804EEB9}" emma:medium="tactile" emma:mode="ink">
              <msink:context xmlns:msink="http://schemas.microsoft.com/ink/2010/main" type="line" rotatedBoundingBox="25630,7111 25661,7111 25661,7173 25630,7173"/>
            </emma:interpretation>
          </emma:emma>
        </inkml:annotationXML>
        <inkml:traceGroup>
          <inkml:annotationXML>
            <emma:emma xmlns:emma="http://www.w3.org/2003/04/emma" version="1.0">
              <emma:interpretation id="{5729D54F-A535-4A4F-88B5-12319A6C85D5}" emma:medium="tactile" emma:mode="ink">
                <msink:context xmlns:msink="http://schemas.microsoft.com/ink/2010/main" type="inkWord" rotatedBoundingBox="25630,7111 25661,7111 25661,7173 25630,7173"/>
              </emma:interpretation>
              <emma:one-of disjunction-type="recognition" id="oneOf0">
                <emma:interpretation id="interp0" emma:lang="zh-CN" emma:confidence="0">
                  <emma:literal>\</emma:literal>
                </emma:interpretation>
                <emma:interpretation id="interp1" emma:lang="zh-CN" emma:confidence="0">
                  <emma:literal>丶</emma:literal>
                </emma:interpretation>
                <emma:interpretation id="interp2" emma:lang="zh-CN" emma:confidence="0">
                  <emma:literal>‵</emma:literal>
                </emma:interpretation>
                <emma:interpretation id="interp3" emma:lang="zh-CN" emma:confidence="0">
                  <emma:literal>&lt;</emma:literal>
                </emma:interpretation>
                <emma:interpretation id="interp4" emma:lang="zh-CN" emma:confidence="0">
                  <emma:literal>亻</emma:literal>
                </emma:interpretation>
              </emma:one-of>
            </emma:emma>
          </inkml:annotationXML>
          <inkml:trace contextRef="#ctx0" brushRef="#br0">26186 7328 10496,'-16'-16'3936,"16"16"-2112,0 0-2112,16 31-5280,-1 0-128</inkml:trace>
        </inkml:traceGroup>
      </inkml:traceGroup>
    </inkml:traceGroup>
  </inkml:traceGroup>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42:08.685"/>
    </inkml:context>
    <inkml:brush xml:id="br0">
      <inkml:brushProperty name="width" value="0.025" units="cm"/>
      <inkml:brushProperty name="height" value="0.025" units="cm"/>
    </inkml:brush>
  </inkml:definitions>
  <inkml:traceGroup>
    <inkml:annotationXML>
      <emma:emma xmlns:emma="http://www.w3.org/2003/04/emma" version="1.0">
        <emma:interpretation id="{9A00896F-F019-4CA1-A056-13EF08380D17}" emma:medium="tactile" emma:mode="ink">
          <msink:context xmlns:msink="http://schemas.microsoft.com/ink/2010/main" type="writingRegion" rotatedBoundingBox="14608,3478 17163,3478 17163,7880 14608,7880"/>
        </emma:interpretation>
      </emma:emma>
    </inkml:annotationXML>
    <inkml:traceGroup>
      <inkml:annotationXML>
        <emma:emma xmlns:emma="http://www.w3.org/2003/04/emma" version="1.0">
          <emma:interpretation id="{A3DE8B4A-4CE9-4AB6-A128-2C6D960E09D1}" emma:medium="tactile" emma:mode="ink">
            <msink:context xmlns:msink="http://schemas.microsoft.com/ink/2010/main" type="paragraph" rotatedBoundingBox="14608,3478 17163,3478 17163,7880 14608,7880" alignmentLevel="1"/>
          </emma:interpretation>
        </emma:emma>
      </inkml:annotationXML>
      <inkml:traceGroup>
        <inkml:annotationXML>
          <emma:emma xmlns:emma="http://www.w3.org/2003/04/emma" version="1.0">
            <emma:interpretation id="{D8308EA7-2FDA-4A17-87C8-E1B7AC87627D}" emma:medium="tactile" emma:mode="ink">
              <msink:context xmlns:msink="http://schemas.microsoft.com/ink/2010/main" type="line" rotatedBoundingBox="14608,3478 17163,3478 17163,7880 14608,7880"/>
            </emma:interpretation>
          </emma:emma>
        </inkml:annotationXML>
        <inkml:traceGroup>
          <inkml:annotationXML>
            <emma:emma xmlns:emma="http://www.w3.org/2003/04/emma" version="1.0">
              <emma:interpretation id="{8701F40D-D819-4808-BF70-018D1B34E015}" emma:medium="tactile" emma:mode="ink">
                <msink:context xmlns:msink="http://schemas.microsoft.com/ink/2010/main" type="inkWord" rotatedBoundingBox="14608,3478 17163,3478 17163,7880 14608,7880"/>
              </emma:interpretation>
              <emma:one-of disjunction-type="recognition" id="oneOf0">
                <emma:interpretation id="interp0" emma:lang="zh-CN" emma:confidence="0">
                  <emma:literal>i</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义</emma:literal>
                </emma:interpretation>
              </emma:one-of>
            </emma:emma>
          </inkml:annotationXML>
          <inkml:trace contextRef="#ctx0" brushRef="#br0">17703 8082 3584,'-15'-15'1408,"15"15"-768,-16 0-672,16-15 224,0 15-128,0-16-64,0 16 32,0 0-32,0 0-96,0-16 0,0 16-448,0-14-128,0 14-704,0-16-320</inkml:trace>
          <inkml:trace contextRef="#ctx0" brushRef="#br0" timeOffset="552857">15164 3696 1280,'-16'-16'512,"16"16"-256,0 0-736,0 0-32,16 16 96,-1-1 96</inkml:trace>
        </inkml:traceGroup>
      </inkml:traceGroup>
    </inkml:traceGroup>
  </inkml:traceGroup>
</inkml:ink>
</file>

<file path=ppt/ink/ink1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54:57.471"/>
    </inkml:context>
    <inkml:brush xml:id="br0">
      <inkml:brushProperty name="width" value="0.025" units="cm"/>
      <inkml:brushProperty name="height" value="0.025" units="cm"/>
    </inkml:brush>
  </inkml:definitions>
  <inkml:traceGroup>
    <inkml:annotationXML>
      <emma:emma xmlns:emma="http://www.w3.org/2003/04/emma" version="1.0">
        <emma:interpretation id="{B8815ABE-F29D-4D39-80FB-562142AB8DFC}" emma:medium="tactile" emma:mode="ink">
          <msink:context xmlns:msink="http://schemas.microsoft.com/ink/2010/main" type="writingRegion" rotatedBoundingBox="26723,9297 27000,9297 27000,9497 26723,9497"/>
        </emma:interpretation>
      </emma:emma>
    </inkml:annotationXML>
    <inkml:traceGroup>
      <inkml:annotationXML>
        <emma:emma xmlns:emma="http://www.w3.org/2003/04/emma" version="1.0">
          <emma:interpretation id="{5E17A948-C91B-4D7A-AECC-8CA4B1FC680A}" emma:medium="tactile" emma:mode="ink">
            <msink:context xmlns:msink="http://schemas.microsoft.com/ink/2010/main" type="paragraph" rotatedBoundingBox="26723,9297 27000,9297 27000,9497 26723,9497" alignmentLevel="1"/>
          </emma:interpretation>
        </emma:emma>
      </inkml:annotationXML>
      <inkml:traceGroup>
        <inkml:annotationXML>
          <emma:emma xmlns:emma="http://www.w3.org/2003/04/emma" version="1.0">
            <emma:interpretation id="{874E0311-E888-4EB9-AC69-DCAEB6543C32}" emma:medium="tactile" emma:mode="ink">
              <msink:context xmlns:msink="http://schemas.microsoft.com/ink/2010/main" type="line" rotatedBoundingBox="26723,9297 27000,9297 27000,9497 26723,9497"/>
            </emma:interpretation>
          </emma:emma>
        </inkml:annotationXML>
        <inkml:traceGroup>
          <inkml:annotationXML>
            <emma:emma xmlns:emma="http://www.w3.org/2003/04/emma" version="1.0">
              <emma:interpretation id="{CC76B04A-B119-4756-BBE5-432A9383B4DD}" emma:medium="tactile" emma:mode="ink">
                <msink:context xmlns:msink="http://schemas.microsoft.com/ink/2010/main" type="inkWord" rotatedBoundingBox="26723,9389 26831,9389 26831,9497 26723,9497"/>
              </emma:interpretation>
              <emma:one-of disjunction-type="recognition" id="oneOf0">
                <emma:interpretation id="interp0" emma:lang="zh-CN" emma:confidence="0">
                  <emma:literal>个</emma:literal>
                </emma:interpretation>
                <emma:interpretation id="interp1" emma:lang="zh-CN" emma:confidence="0">
                  <emma:literal>丶</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勹</emma:literal>
                </emma:interpretation>
              </emma:one-of>
            </emma:emma>
          </inkml:annotationXML>
          <inkml:trace contextRef="#ctx0" brushRef="#br0">27279 9591 4736,'-16'0'1760,"16"0"-960,0 0-800,16 16 320,-16-16-192,0 0-96,0 0 0,15 0 320,1 0-192,-16 0-64,0 15 0,15 0-128,0-15 0,-15 0 96,0 16 96,0 0 0,16-16 64,-16 15 288,0 0 160,0-15 64,0 0 32,0 0-224,0 0-64,0 0-160,0 0 96,15 0-96,-15-15-96,0 15-32,0 0 64,0 0-64,0 0-32,0 0 0,0 0-32,0 0-64,0 0-64,0 0 96,0 0-128,0 0 0,0 0 32,0 0 0,0-15-96,0 15 160,-15 0 0,15 0-96,0 0-320,0-16-1280,0 0-352</inkml:trace>
        </inkml:traceGroup>
        <inkml:traceGroup>
          <inkml:annotationXML>
            <emma:emma xmlns:emma="http://www.w3.org/2003/04/emma" version="1.0">
              <emma:interpretation id="{EB2867EF-69DF-4058-9932-19309B8DE489}" emma:medium="tactile" emma:mode="ink">
                <msink:context xmlns:msink="http://schemas.microsoft.com/ink/2010/main" type="inkWord" rotatedBoundingBox="26985,9297 27000,9297 27000,9343 26985,9343"/>
              </emma:interpretation>
              <emma:one-of disjunction-type="recognition" id="oneOf1">
                <emma:interpretation id="interp5" emma:lang="zh-CN" emma:confidence="0">
                  <emma:literal>一</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382">27525 9545 9216,'0'-30'3424,"0"30"-1856,0 0-1824,0 0 512,15 0-704,-15 0-160,0-16-1728,0 16-736,0 0 128,0 0 128</inkml:trace>
        </inkml:traceGroup>
      </inkml:traceGroup>
    </inkml:traceGroup>
  </inkml:traceGroup>
</inkml:ink>
</file>

<file path=ppt/ink/ink1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55:33.087"/>
    </inkml:context>
    <inkml:brush xml:id="br0">
      <inkml:brushProperty name="width" value="0.025" units="cm"/>
      <inkml:brushProperty name="height" value="0.025" units="cm"/>
    </inkml:brush>
  </inkml:definitions>
  <inkml:traceGroup>
    <inkml:annotationXML>
      <emma:emma xmlns:emma="http://www.w3.org/2003/04/emma" version="1.0">
        <emma:interpretation id="{91534A5E-F01D-4C3A-AAD0-F1CA1FC688BD}" emma:medium="tactile" emma:mode="ink">
          <msink:context xmlns:msink="http://schemas.microsoft.com/ink/2010/main" type="writingRegion" rotatedBoundingBox="23213,9220 23259,9220 23259,9297 23213,9297"/>
        </emma:interpretation>
      </emma:emma>
    </inkml:annotationXML>
    <inkml:traceGroup>
      <inkml:annotationXML>
        <emma:emma xmlns:emma="http://www.w3.org/2003/04/emma" version="1.0">
          <emma:interpretation id="{22FF7A8F-E1F5-4423-BF8D-680ECF708D77}" emma:medium="tactile" emma:mode="ink">
            <msink:context xmlns:msink="http://schemas.microsoft.com/ink/2010/main" type="paragraph" rotatedBoundingBox="23213,9220 23259,9220 23259,9297 23213,9297" alignmentLevel="1"/>
          </emma:interpretation>
        </emma:emma>
      </inkml:annotationXML>
      <inkml:traceGroup>
        <inkml:annotationXML>
          <emma:emma xmlns:emma="http://www.w3.org/2003/04/emma" version="1.0">
            <emma:interpretation id="{B3C6D8BC-453A-4636-AEDB-BE084C67684F}" emma:medium="tactile" emma:mode="ink">
              <msink:context xmlns:msink="http://schemas.microsoft.com/ink/2010/main" type="line" rotatedBoundingBox="23213,9220 23259,9220 23259,9297 23213,9297"/>
            </emma:interpretation>
          </emma:emma>
        </inkml:annotationXML>
        <inkml:traceGroup>
          <inkml:annotationXML>
            <emma:emma xmlns:emma="http://www.w3.org/2003/04/emma" version="1.0">
              <emma:interpretation id="{403E892A-AC15-44B5-A2E9-39DF4CE5BCF4}" emma:medium="tactile" emma:mode="ink">
                <msink:context xmlns:msink="http://schemas.microsoft.com/ink/2010/main" type="inkWord" rotatedBoundingBox="23213,9220 23259,9220 23259,9297 23213,9297"/>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卩</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23754 9498 7552,'0'-61'2880,"0"61"-1536,0-16-1984,0 16 224,15 0-928,-15 0-352,16 0-864,-1 0-320</inkml:trace>
        </inkml:traceGroup>
      </inkml:traceGroup>
    </inkml:traceGroup>
  </inkml:traceGroup>
</inkml:ink>
</file>

<file path=ppt/ink/ink1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55:34.303"/>
    </inkml:context>
    <inkml:brush xml:id="br0">
      <inkml:brushProperty name="width" value="0.025" units="cm"/>
      <inkml:brushProperty name="height" value="0.025" units="cm"/>
    </inkml:brush>
  </inkml:definitions>
  <inkml:traceGroup>
    <inkml:annotationXML>
      <emma:emma xmlns:emma="http://www.w3.org/2003/04/emma" version="1.0">
        <emma:interpretation id="{DF342844-94A9-4614-9F6C-30F15AE49F8F}" emma:medium="tactile" emma:mode="ink">
          <msink:context xmlns:msink="http://schemas.microsoft.com/ink/2010/main" type="writingRegion" rotatedBoundingBox="25815,7727 25969,7727 25969,8127 25815,8127"/>
        </emma:interpretation>
      </emma:emma>
    </inkml:annotationXML>
    <inkml:traceGroup>
      <inkml:annotationXML>
        <emma:emma xmlns:emma="http://www.w3.org/2003/04/emma" version="1.0">
          <emma:interpretation id="{1DD5756F-81C6-41B0-9691-41E813DBF564}" emma:medium="tactile" emma:mode="ink">
            <msink:context xmlns:msink="http://schemas.microsoft.com/ink/2010/main" type="paragraph" rotatedBoundingBox="25815,7727 25969,7727 25969,8127 25815,8127" alignmentLevel="1"/>
          </emma:interpretation>
        </emma:emma>
      </inkml:annotationXML>
      <inkml:traceGroup>
        <inkml:annotationXML>
          <emma:emma xmlns:emma="http://www.w3.org/2003/04/emma" version="1.0">
            <emma:interpretation id="{84D985F9-5544-4A3C-BEE5-BF8D9BD613CB}" emma:medium="tactile" emma:mode="ink">
              <msink:context xmlns:msink="http://schemas.microsoft.com/ink/2010/main" type="line" rotatedBoundingBox="25815,7727 25969,7727 25969,8127 25815,8127"/>
            </emma:interpretation>
          </emma:emma>
        </inkml:annotationXML>
        <inkml:traceGroup>
          <inkml:annotationXML>
            <emma:emma xmlns:emma="http://www.w3.org/2003/04/emma" version="1.0">
              <emma:interpretation id="{6E1245A9-91CE-4FF7-965E-DDB6D5828A66}" emma:medium="tactile" emma:mode="ink">
                <msink:context xmlns:msink="http://schemas.microsoft.com/ink/2010/main" type="inkWord" rotatedBoundingBox="25861,7716 25997,8117 25924,8142 25788,7741"/>
              </emma:interpretation>
              <emma:one-of disjunction-type="recognition" id="oneOf0">
                <emma:interpretation id="interp0" emma:lang="zh-CN" emma:confidence="0">
                  <emma:literal>i</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义</emma:literal>
                </emma:interpretation>
                <emma:interpretation id="interp4" emma:lang="zh-CN" emma:confidence="0">
                  <emma:literal>卩</emma:literal>
                </emma:interpretation>
              </emma:one-of>
            </emma:emma>
          </inkml:annotationXML>
          <inkml:trace contextRef="#ctx0" brushRef="#br0">26510 8329 5120,'-16'-30'2016,"16"30"-1088,16-16-1088,-16 16 320,0 0-1152,0 0-384,0 16-576</inkml:trace>
          <inkml:trace contextRef="#ctx0" brushRef="#br0" timeOffset="-537">26356 8021 8192,'16'-76'3072,"-16"76"-1664,0-16-1632,14 16 448,-14 0-576,0 0-96,0 0-1344,16 0-544,-16 0-448,16 31-64</inkml:trace>
        </inkml:traceGroup>
      </inkml:traceGroup>
    </inkml:traceGroup>
  </inkml:traceGroup>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55:55.705"/>
    </inkml:context>
    <inkml:brush xml:id="br0">
      <inkml:brushProperty name="width" value="0.025" units="cm"/>
      <inkml:brushProperty name="height" value="0.025" units="cm"/>
    </inkml:brush>
  </inkml:definitions>
  <inkml:traceGroup>
    <inkml:annotationXML>
      <emma:emma xmlns:emma="http://www.w3.org/2003/04/emma" version="1.0">
        <emma:interpretation id="{4F5E9DEE-9BB4-447C-94E9-33330EA3025B}" emma:medium="tactile" emma:mode="ink">
          <msink:context xmlns:msink="http://schemas.microsoft.com/ink/2010/main" type="writingRegion" rotatedBoundingBox="9431,10479 9435,10651 9252,10655 9248,10483"/>
        </emma:interpretation>
      </emma:emma>
    </inkml:annotationXML>
    <inkml:traceGroup>
      <inkml:annotationXML>
        <emma:emma xmlns:emma="http://www.w3.org/2003/04/emma" version="1.0">
          <emma:interpretation id="{2ACCA3D1-55FC-4DB9-9B08-EB828ABE69EE}" emma:medium="tactile" emma:mode="ink">
            <msink:context xmlns:msink="http://schemas.microsoft.com/ink/2010/main" type="paragraph" rotatedBoundingBox="9431,10479 9435,10651 9252,10655 9248,10483" alignmentLevel="1"/>
          </emma:interpretation>
        </emma:emma>
      </inkml:annotationXML>
      <inkml:traceGroup>
        <inkml:annotationXML>
          <emma:emma xmlns:emma="http://www.w3.org/2003/04/emma" version="1.0">
            <emma:interpretation id="{7376ED7A-F8E7-4741-8BCB-2B803538EFDA}" emma:medium="tactile" emma:mode="ink">
              <msink:context xmlns:msink="http://schemas.microsoft.com/ink/2010/main" type="line" rotatedBoundingBox="9431,10479 9435,10651 9252,10655 9248,10483"/>
            </emma:interpretation>
          </emma:emma>
        </inkml:annotationXML>
        <inkml:traceGroup>
          <inkml:annotationXML>
            <emma:emma xmlns:emma="http://www.w3.org/2003/04/emma" version="1.0">
              <emma:interpretation id="{24D3A347-3A63-49B6-BBC7-1B697970ED15}" emma:medium="tactile" emma:mode="ink">
                <msink:context xmlns:msink="http://schemas.microsoft.com/ink/2010/main" type="inkWord" rotatedBoundingBox="9434,10620 9435,10651 9420,10652 9419,10621"/>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心</emma:literal>
                </emma:interpretation>
                <emma:interpretation id="interp4" emma:lang="zh-CN" emma:confidence="0">
                  <emma:literal>·</emma:literal>
                </emma:interpretation>
              </emma:one-of>
            </emma:emma>
          </inkml:annotationXML>
          <inkml:trace contextRef="#ctx0" brushRef="#br0">9960 10854 2048,'0'-31'768,"0"31"-384,0 0-1312,0 0-224</inkml:trace>
          <inkml:trace contextRef="#ctx0" brushRef="#br0" timeOffset="-1032">9791 10807 2560,'0'0'0,"31"31"-896,-31-31 128</inkml:trace>
          <inkml:trace contextRef="#ctx0" brushRef="#br0" timeOffset="-214">9914 10700 6016,'-30'-16'2272,"14"16"-1216,16 0-1792,16 16 160,-1-16-1856,0 15-640</inkml:trace>
        </inkml:traceGroup>
      </inkml:traceGroup>
    </inkml:traceGroup>
  </inkml:traceGroup>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55:58.219"/>
    </inkml:context>
    <inkml:brush xml:id="br0">
      <inkml:brushProperty name="width" value="0.025" units="cm"/>
      <inkml:brushProperty name="height" value="0.025" units="cm"/>
    </inkml:brush>
  </inkml:definitions>
  <inkml:traceGroup>
    <inkml:annotationXML>
      <emma:emma xmlns:emma="http://www.w3.org/2003/04/emma" version="1.0">
        <emma:interpretation id="{9DF469FB-82CE-4FC0-B40D-13C85E4AE53F}" emma:medium="tactile" emma:mode="ink">
          <msink:context xmlns:msink="http://schemas.microsoft.com/ink/2010/main" type="writingRegion" rotatedBoundingBox="12099,10282 12192,10282 12192,10390 12099,10390"/>
        </emma:interpretation>
      </emma:emma>
    </inkml:annotationXML>
    <inkml:traceGroup>
      <inkml:annotationXML>
        <emma:emma xmlns:emma="http://www.w3.org/2003/04/emma" version="1.0">
          <emma:interpretation id="{A2BE4A9C-6B87-49D7-823A-3F8654E46AF2}" emma:medium="tactile" emma:mode="ink">
            <msink:context xmlns:msink="http://schemas.microsoft.com/ink/2010/main" type="paragraph" rotatedBoundingBox="12099,10282 12192,10282 12192,10390 12099,10390" alignmentLevel="1"/>
          </emma:interpretation>
        </emma:emma>
      </inkml:annotationXML>
      <inkml:traceGroup>
        <inkml:annotationXML>
          <emma:emma xmlns:emma="http://www.w3.org/2003/04/emma" version="1.0">
            <emma:interpretation id="{04B16EC1-AC8F-4F8D-8B28-3F17BD285FA4}" emma:medium="tactile" emma:mode="ink">
              <msink:context xmlns:msink="http://schemas.microsoft.com/ink/2010/main" type="line" rotatedBoundingBox="12099,10282 12192,10282 12192,10390 12099,10390"/>
            </emma:interpretation>
          </emma:emma>
        </inkml:annotationXML>
        <inkml:traceGroup>
          <inkml:annotationXML>
            <emma:emma xmlns:emma="http://www.w3.org/2003/04/emma" version="1.0">
              <emma:interpretation id="{BEEF4106-FC2D-4D37-B554-88F809E822D9}" emma:medium="tactile" emma:mode="ink">
                <msink:context xmlns:msink="http://schemas.microsoft.com/ink/2010/main" type="inkWord" rotatedBoundingBox="12099,10282 12192,10282 12192,10390 12099,10390"/>
              </emma:interpretation>
              <emma:one-of disjunction-type="recognition" id="oneOf0">
                <emma:interpretation id="interp0" emma:lang="zh-CN" emma:confidence="0">
                  <emma:literal>义</emma:literal>
                </emma:interpretation>
                <emma:interpretation id="interp1" emma:lang="zh-CN" emma:confidence="0">
                  <emma:literal>几</emma:literal>
                </emma:interpretation>
                <emma:interpretation id="interp2" emma:lang="zh-CN" emma:confidence="0">
                  <emma:literal>七</emma:literal>
                </emma:interpretation>
                <emma:interpretation id="interp3" emma:lang="zh-CN" emma:confidence="0">
                  <emma:literal>凡</emma:literal>
                </emma:interpretation>
                <emma:interpretation id="interp4" emma:lang="zh-CN" emma:confidence="0">
                  <emma:literal>打</emma:literal>
                </emma:interpretation>
              </emma:one-of>
            </emma:emma>
          </inkml:annotationXML>
          <inkml:trace contextRef="#ctx0" brushRef="#br0">12639 10592 2176,'0'-31'864,"0"16"-448,0-1-64,0 1 320,0 15-352,0 0-96,0-16 128,0 1 64,0 15 64,0 0 128,0 0-224,0 0 32,0 0 96,15 0 128,-15 15-320,0-15 32,0 16 0,16-1-64,-16 1 64,0-16 224,15 15 96,-15-15 96,0 16 64,0-16-96,0 0 0,0 0-96,0 0-32,0 0-320,0 0-161,0 0-190,0 0 31,0 0 32,0 0 0,0 0 0,15 0 63,-15 0 161,0 0 128,0 0-64,0 0 64,0 0 0,0 0 32,0 0-64,16 0 32,-16 0-128,0 0-64,0 0 0,0 0 32,0 0-32,0 0 0,0 0-96,0-16 32,0 16 64,0 0 64,0 0-96,0 0-32,0 0 32,0 0 64,0 0-32,0 0 0,16 0-32,-16 0 0,0 0-64,0 0 32,0 0 0,0 0 32,0 0-64,0 0 32,0 0-128,0 0 0,0 0 32,0 0 64,0 0-96,0 0 0,0 0 32,0 0 64,0 0-32,0 0-32,0 0-64,0 0 32,0 0 96,0 0 32,0 0-128,0 0 32,-16-15-64,16 15 0,0 0 64,0 0 64,0 0-32,0 0-32,0 0-192,0 0-32,0 0-1184,0 0-416,-16 0-1887,1 15-833,-16-15 480</inkml:trace>
        </inkml:traceGroup>
      </inkml:traceGroup>
    </inkml:traceGroup>
  </inkml:traceGroup>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02:27:33.263"/>
    </inkml:context>
    <inkml:brush xml:id="br0">
      <inkml:brushProperty name="width" value="0.025" units="cm"/>
      <inkml:brushProperty name="height" value="0.025" units="cm"/>
    </inkml:brush>
  </inkml:definitions>
  <inkml:traceGroup>
    <inkml:annotationXML>
      <emma:emma xmlns:emma="http://www.w3.org/2003/04/emma" version="1.0">
        <emma:interpretation id="{FA4D648B-A2A2-4A6F-8CCA-465ACCD0315B}" emma:medium="tactile" emma:mode="ink">
          <msink:context xmlns:msink="http://schemas.microsoft.com/ink/2010/main" type="inkDrawing" rotatedBoundingBox="11896,7762 11957,7840 11943,7851 11882,7773" shapeName="Other"/>
        </emma:interpretation>
      </emma:emma>
    </inkml:annotationXML>
    <inkml:trace contextRef="#ctx0" brushRef="#br0">12486 8051 3584,'-16'-31'1408,"16"31"-768,0 0-480,0-15 352,-16 15-384,16-15-32,-14 15-96,14-16 0,0 16-864,-16 0-288</inkml:trace>
  </inkml:traceGroup>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05:42.677"/>
    </inkml:context>
    <inkml:brush xml:id="br0">
      <inkml:brushProperty name="width" value="0.025" units="cm"/>
      <inkml:brushProperty name="height" value="0.025" units="cm"/>
    </inkml:brush>
  </inkml:definitions>
  <inkml:traceGroup>
    <inkml:annotationXML>
      <emma:emma xmlns:emma="http://www.w3.org/2003/04/emma" version="1.0">
        <emma:interpretation id="{B259DC3D-69EE-4933-9FF3-C4FC12BF2D82}" emma:medium="tactile" emma:mode="ink">
          <msink:context xmlns:msink="http://schemas.microsoft.com/ink/2010/main" type="writingRegion" rotatedBoundingBox="5433,6449 5479,6449 5479,6480 5433,6480"/>
        </emma:interpretation>
      </emma:emma>
    </inkml:annotationXML>
    <inkml:traceGroup>
      <inkml:annotationXML>
        <emma:emma xmlns:emma="http://www.w3.org/2003/04/emma" version="1.0">
          <emma:interpretation id="{10FD4213-F7C2-4AE1-9C8A-A5F53817BD0D}" emma:medium="tactile" emma:mode="ink">
            <msink:context xmlns:msink="http://schemas.microsoft.com/ink/2010/main" type="paragraph" rotatedBoundingBox="5433,6449 5479,6449 5479,6480 5433,6480" alignmentLevel="1"/>
          </emma:interpretation>
        </emma:emma>
      </inkml:annotationXML>
      <inkml:traceGroup>
        <inkml:annotationXML>
          <emma:emma xmlns:emma="http://www.w3.org/2003/04/emma" version="1.0">
            <emma:interpretation id="{C5CEF456-83AF-4FB2-8DD6-19937DC6D55F}" emma:medium="tactile" emma:mode="ink">
              <msink:context xmlns:msink="http://schemas.microsoft.com/ink/2010/main" type="line" rotatedBoundingBox="5433,6449 5479,6449 5479,6480 5433,6480"/>
            </emma:interpretation>
          </emma:emma>
        </inkml:annotationXML>
        <inkml:traceGroup>
          <inkml:annotationXML>
            <emma:emma xmlns:emma="http://www.w3.org/2003/04/emma" version="1.0">
              <emma:interpretation id="{6311B5BE-4867-4063-92A7-2AEED29E03B5}" emma:medium="tactile" emma:mode="ink">
                <msink:context xmlns:msink="http://schemas.microsoft.com/ink/2010/main" type="inkWord" rotatedBoundingBox="5433,6449 5479,6449 5479,6480 5433,6480"/>
              </emma:interpretation>
              <emma:one-of disjunction-type="recognition" id="oneOf0">
                <emma:interpretation id="interp0" emma:lang="zh-CN" emma:confidence="0">
                  <emma:literal/>
                </emma:interpretation>
                <emma:interpretation id="interp1" emma:lang="zh-CN" emma:confidence="0">
                  <emma:literal>「</emma:literal>
                </emma:interpretation>
                <emma:interpretation id="interp2" emma:lang="zh-CN" emma:confidence="0">
                  <emma:literal>ⅹ</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6020 6681 4608,'-46'-15'1760,"46"-1"-960,0 16-928,0 0 256,0 0-128,0 0 0,0 0-448,0 0-96,0 16-1280,0-16-544</inkml:trace>
        </inkml:traceGroup>
      </inkml:traceGroup>
    </inkml:traceGroup>
  </inkml:traceGroup>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22:01.933"/>
    </inkml:context>
    <inkml:brush xml:id="br0">
      <inkml:brushProperty name="width" value="0.025" units="cm"/>
      <inkml:brushProperty name="height" value="0.025" units="cm"/>
    </inkml:brush>
  </inkml:definitions>
  <inkml:traceGroup>
    <inkml:annotationXML>
      <emma:emma xmlns:emma="http://www.w3.org/2003/04/emma" version="1.0">
        <emma:interpretation id="{7DBEE1CC-FE31-473F-8893-C6C28909E333}" emma:medium="tactile" emma:mode="ink">
          <msink:context xmlns:msink="http://schemas.microsoft.com/ink/2010/main" type="writingRegion" rotatedBoundingBox="24616,5383 24712,5383 24712,5574 24616,5574"/>
        </emma:interpretation>
      </emma:emma>
    </inkml:annotationXML>
    <inkml:traceGroup>
      <inkml:annotationXML>
        <emma:emma xmlns:emma="http://www.w3.org/2003/04/emma" version="1.0">
          <emma:interpretation id="{73F986FB-3CE7-4D04-963C-E4BCF072FC3F}" emma:medium="tactile" emma:mode="ink">
            <msink:context xmlns:msink="http://schemas.microsoft.com/ink/2010/main" type="paragraph" rotatedBoundingBox="24616,5383 24712,5383 24712,5574 24616,5574" alignmentLevel="1"/>
          </emma:interpretation>
        </emma:emma>
      </inkml:annotationXML>
      <inkml:traceGroup>
        <inkml:annotationXML>
          <emma:emma xmlns:emma="http://www.w3.org/2003/04/emma" version="1.0">
            <emma:interpretation id="{AEEF6BA2-F60B-4E9F-B0B9-B15672749734}" emma:medium="tactile" emma:mode="ink">
              <msink:context xmlns:msink="http://schemas.microsoft.com/ink/2010/main" type="line" rotatedBoundingBox="24616,5383 24712,5383 24712,5574 24616,5574"/>
            </emma:interpretation>
          </emma:emma>
        </inkml:annotationXML>
        <inkml:traceGroup>
          <inkml:annotationXML>
            <emma:emma xmlns:emma="http://www.w3.org/2003/04/emma" version="1.0">
              <emma:interpretation id="{D8831109-3311-4880-AA3C-BA8CC14ABE1C}" emma:medium="tactile" emma:mode="ink">
                <msink:context xmlns:msink="http://schemas.microsoft.com/ink/2010/main" type="inkWord" rotatedBoundingBox="24616,5383 24712,5383 24712,5574 24616,5574"/>
              </emma:interpretation>
              <emma:one-of disjunction-type="recognition" id="oneOf0">
                <emma:interpretation id="interp0" emma:lang="zh-CN" emma:confidence="0">
                  <emma:literal>}</emma:literal>
                </emma:interpretation>
                <emma:interpretation id="interp1" emma:lang="zh-CN" emma:confidence="0">
                  <emma:literal>方</emma:literal>
                </emma:interpretation>
                <emma:interpretation id="interp2" emma:lang="zh-CN" emma:confidence="0">
                  <emma:literal>予</emma:literal>
                </emma:interpretation>
                <emma:interpretation id="interp3" emma:lang="zh-CN" emma:confidence="0">
                  <emma:literal>弓</emma:literal>
                </emma:interpretation>
                <emma:interpretation id="interp4" emma:lang="zh-CN" emma:confidence="0">
                  <emma:literal>丶</emma:literal>
                </emma:interpretation>
              </emma:one-of>
            </emma:emma>
          </inkml:annotationXML>
          <inkml:trace contextRef="#ctx0" brushRef="#br0">25816 5671 736,'0'0'96,"0"0"0,0 0 32,0 0 0,0 0-64,0 0-64,0 16-64,0-16 32,16 0 32,0 0 64,-16 0-96,0 0 0,16 16 32,-16-16 64,0 0-32,0 0-32,0 16 32,0-16-32</inkml:trace>
          <inkml:trace contextRef="#ctx0" brushRef="#br0" timeOffset="483">25864 5735 1280,'0'0'0,"0"0"0,0 0 64,0 0-32,0 0-32,0 0 32,0 0 32,0 0 32,0 16-128,0-16-32,0 0 32,0 0 64,0 16 64,0-16 32,0 0-224,16 16 0,-16-16 32,0 0 96,0 0 0,0 0-32,0 16 32,0-16 32,0 0-32,0 0-32,0 0 32,0 0 32,0 16-32,0-16-32,0 0 32,0 0-32,16 0 0,-16 16 0,0-16 128,0 0 64,0 0 64,0 16 64,0-16-96,0 0 32,0 0-96,16 0-96,-32 0 64,16 0-96,0 0-32,0 0 32,0 0 32,0 16-32,0-16 64,0 0-64,0 0-32,0 0 160,0 0 128,0 0-160,0 0 0,0 0-128,0 0-32,0 0 32,0 0 0,-16 0 64,16 0 32</inkml:trace>
        </inkml:traceGroup>
      </inkml:traceGroup>
    </inkml:traceGroup>
  </inkml:traceGroup>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2:16:05.830"/>
    </inkml:context>
    <inkml:brush xml:id="br0">
      <inkml:brushProperty name="width" value="0.025" units="cm"/>
      <inkml:brushProperty name="height" value="0.025" units="cm"/>
    </inkml:brush>
  </inkml:definitions>
  <inkml:trace contextRef="#ctx0" brushRef="#br0">8021 11299 1536,'0'0'608,"-15"0"-320,15 0-352,0 0 192,0 0-96,0 15-32,15 0-672,-15 1-288</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32:26.014"/>
    </inkml:context>
    <inkml:brush xml:id="br0">
      <inkml:brushProperty name="width" value="0.025" units="cm"/>
      <inkml:brushProperty name="height" value="0.025" units="cm"/>
    </inkml:brush>
  </inkml:definitions>
  <inkml:trace contextRef="#ctx0" brushRef="#br0">9682 8884 12160,'-62'-46'4575,"48"30"-2495,-2 1-2432,16 15 704</inkml:trace>
  <inkml:trace contextRef="#ctx0" brushRef="#br0" timeOffset="83">9606 8822 12032,'46'16'-6592</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1:12.286"/>
    </inkml:context>
    <inkml:brush xml:id="br0">
      <inkml:brushProperty name="width" value="0.025" units="cm"/>
      <inkml:brushProperty name="height" value="0.025" units="cm"/>
    </inkml:brush>
  </inkml:definitions>
  <inkml:traceGroup>
    <inkml:annotationXML>
      <emma:emma xmlns:emma="http://www.w3.org/2003/04/emma" version="1.0">
        <emma:interpretation id="{AD889031-F6B9-4583-B3A1-A7A3AE441DF9}" emma:medium="tactile" emma:mode="ink">
          <msink:context xmlns:msink="http://schemas.microsoft.com/ink/2010/main" type="inkDrawing" rotatedBoundingBox="13776,10482 13812,10588 13784,10597 13748,10491" shapeName="Other"/>
        </emma:interpretation>
      </emma:emma>
    </inkml:annotationXML>
    <inkml:trace contextRef="#ctx0" brushRef="#br0">14733 10792 4864,'-46'-62'1824,"46"62"-960,0-15-1024,0 15 320,0 0-1440,0 0-480,15-15 0,-15-1 160</inkml:trace>
  </inkml:traceGroup>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27:37.479"/>
    </inkml:context>
    <inkml:brush xml:id="br0">
      <inkml:brushProperty name="width" value="0.025" units="cm"/>
      <inkml:brushProperty name="height" value="0.025" units="cm"/>
    </inkml:brush>
  </inkml:definitions>
  <inkml:traceGroup>
    <inkml:annotationXML>
      <emma:emma xmlns:emma="http://www.w3.org/2003/04/emma" version="1.0">
        <emma:interpretation id="{C51C9FF4-7097-46FD-9D1B-D7EC40DAE926}" emma:medium="tactile" emma:mode="ink">
          <msink:context xmlns:msink="http://schemas.microsoft.com/ink/2010/main" type="inkDrawing" rotatedBoundingBox="12715,13270 12780,13277 12778,13297 12713,13289" shapeName="Other"/>
        </emma:interpretation>
      </emma:emma>
    </inkml:annotationXML>
    <inkml:trace contextRef="#ctx0" brushRef="#br0">13914 13579 7552,'0'-16'2880,"0"16"-1536,16 0-3200,-16 0-288,16 0-640,16 16-96</inkml:trace>
  </inkml:traceGroup>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27:51.320"/>
    </inkml:context>
    <inkml:brush xml:id="br0">
      <inkml:brushProperty name="width" value="0.025" units="cm"/>
      <inkml:brushProperty name="height" value="0.025" units="cm"/>
    </inkml:brush>
  </inkml:definitions>
  <inkml:traceGroup>
    <inkml:annotationXML>
      <emma:emma xmlns:emma="http://www.w3.org/2003/04/emma" version="1.0">
        <emma:interpretation id="{364AB41A-08B2-44FF-9ADD-F550E33CBD43}" emma:medium="tactile" emma:mode="ink">
          <msink:context xmlns:msink="http://schemas.microsoft.com/ink/2010/main" type="inkDrawing" rotatedBoundingBox="14443,17710 14508,17757 14502,17764 14437,17717" shapeName="Other"/>
        </emma:interpretation>
      </emma:emma>
    </inkml:annotationXML>
    <inkml:trace contextRef="#ctx0" brushRef="#br0">15703 18052 10112,'-32'-32'3872,"16"32"-2112,0-16-2400,16 16 480,0 0-1056,0 0-256,0 0-992,0 0-448,0 0 288,0 0 128</inkml:trace>
  </inkml:traceGroup>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1:40.287"/>
    </inkml:context>
    <inkml:brush xml:id="br0">
      <inkml:brushProperty name="width" value="0.025" units="cm"/>
      <inkml:brushProperty name="height" value="0.025" units="cm"/>
    </inkml:brush>
  </inkml:definitions>
  <inkml:traceGroup>
    <inkml:annotationXML>
      <emma:emma xmlns:emma="http://www.w3.org/2003/04/emma" version="1.0">
        <emma:interpretation id="{391D3E75-1488-4470-BD5E-ABA48B5DC9EC}" emma:medium="tactile" emma:mode="ink">
          <msink:context xmlns:msink="http://schemas.microsoft.com/ink/2010/main" type="writingRegion" rotatedBoundingBox="18929,14664 19121,14664 19121,14728 18929,14728"/>
        </emma:interpretation>
      </emma:emma>
    </inkml:annotationXML>
    <inkml:traceGroup>
      <inkml:annotationXML>
        <emma:emma xmlns:emma="http://www.w3.org/2003/04/emma" version="1.0">
          <emma:interpretation id="{F3A40F28-728D-4417-9F5B-4269D9F72644}" emma:medium="tactile" emma:mode="ink">
            <msink:context xmlns:msink="http://schemas.microsoft.com/ink/2010/main" type="paragraph" rotatedBoundingBox="18929,14664 19121,14664 19121,14728 18929,14728" alignmentLevel="1"/>
          </emma:interpretation>
        </emma:emma>
      </inkml:annotationXML>
      <inkml:traceGroup>
        <inkml:annotationXML>
          <emma:emma xmlns:emma="http://www.w3.org/2003/04/emma" version="1.0">
            <emma:interpretation id="{C33B43E7-D9DB-4657-A68E-C790E9A585C2}" emma:medium="tactile" emma:mode="ink">
              <msink:context xmlns:msink="http://schemas.microsoft.com/ink/2010/main" type="line" rotatedBoundingBox="18929,14664 19121,14664 19121,14728 18929,14728"/>
            </emma:interpretation>
          </emma:emma>
        </inkml:annotationXML>
        <inkml:traceGroup>
          <inkml:annotationXML>
            <emma:emma xmlns:emma="http://www.w3.org/2003/04/emma" version="1.0">
              <emma:interpretation id="{D0439F91-8208-470B-99B0-2B05AD8AABC9}" emma:medium="tactile" emma:mode="ink">
                <msink:context xmlns:msink="http://schemas.microsoft.com/ink/2010/main" type="inkWord" rotatedBoundingBox="18929,14664 19121,14664 19121,14728 18929,14728"/>
              </emma:interpretation>
              <emma:one-of disjunction-type="recognition" id="oneOf0">
                <emma:interpretation id="interp0" emma:lang="zh-CN" emma:confidence="0">
                  <emma:literal/>
                </emma:interpretation>
                <emma:interpretation id="interp1" emma:lang="zh-CN" emma:confidence="0">
                  <emma:literal>力</emma:literal>
                </emma:interpretation>
                <emma:interpretation id="interp2" emma:lang="zh-CN" emma:confidence="0">
                  <emma:literal>十</emma:literal>
                </emma:interpretation>
                <emma:interpretation id="interp3" emma:lang="zh-CN" emma:confidence="0">
                  <emma:literal>九</emma:literal>
                </emma:interpretation>
                <emma:interpretation id="interp4" emma:lang="zh-CN" emma:confidence="0">
                  <emma:literal>“</emma:literal>
                </emma:interpretation>
              </emma:one-of>
            </emma:emma>
          </inkml:annotationXML>
          <inkml:trace contextRef="#ctx0" brushRef="#br0">19566 14882 1792,'-48'-32'768,"32"16"-384,-16 16-32,32-16 320,0 16-512,0 0-128,0 0-1184,0 0-448</inkml:trace>
          <inkml:trace contextRef="#ctx0" brushRef="#br0" timeOffset="-2166">19662 14882 2304,'0'-16'864,"-32"0"-448,16 0-416,16 0 224,-16 16-128,16 0-64,0 0-352,0 0-192,-16 0-448,16 0-192</inkml:trace>
        </inkml:traceGroup>
      </inkml:traceGroup>
    </inkml:traceGroup>
  </inkml:traceGroup>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2:57:04.651"/>
    </inkml:context>
    <inkml:brush xml:id="br0">
      <inkml:brushProperty name="width" value="0.025" units="cm"/>
      <inkml:brushProperty name="height" value="0.025" units="cm"/>
    </inkml:brush>
  </inkml:definitions>
  <inkml:traceGroup>
    <inkml:annotationXML>
      <emma:emma xmlns:emma="http://www.w3.org/2003/04/emma" version="1.0">
        <emma:interpretation id="{72749043-50CB-45D6-819E-90F7CD3D8188}" emma:medium="tactile" emma:mode="ink">
          <msink:context xmlns:msink="http://schemas.microsoft.com/ink/2010/main" type="writingRegion" rotatedBoundingBox="23660,16456 23813,16456 23813,17317 23660,17317"/>
        </emma:interpretation>
      </emma:emma>
    </inkml:annotationXML>
    <inkml:traceGroup>
      <inkml:annotationXML>
        <emma:emma xmlns:emma="http://www.w3.org/2003/04/emma" version="1.0">
          <emma:interpretation id="{B74FEAAC-BCE1-415E-AF1E-813E06AD12FE}" emma:medium="tactile" emma:mode="ink">
            <msink:context xmlns:msink="http://schemas.microsoft.com/ink/2010/main" type="paragraph" rotatedBoundingBox="23660,16456 23813,16456 23813,17317 23660,17317" alignmentLevel="1"/>
          </emma:interpretation>
        </emma:emma>
      </inkml:annotationXML>
      <inkml:traceGroup>
        <inkml:annotationXML>
          <emma:emma xmlns:emma="http://www.w3.org/2003/04/emma" version="1.0">
            <emma:interpretation id="{C7F4018D-695B-44CF-8188-7664AD740B12}" emma:medium="tactile" emma:mode="ink">
              <msink:context xmlns:msink="http://schemas.microsoft.com/ink/2010/main" type="line" rotatedBoundingBox="23660,16456 23813,16456 23813,17317 23660,17317"/>
            </emma:interpretation>
          </emma:emma>
        </inkml:annotationXML>
        <inkml:traceGroup>
          <inkml:annotationXML>
            <emma:emma xmlns:emma="http://www.w3.org/2003/04/emma" version="1.0">
              <emma:interpretation id="{EE6F389A-747E-4943-B2F0-04FF81366C3A}" emma:medium="tactile" emma:mode="ink">
                <msink:context xmlns:msink="http://schemas.microsoft.com/ink/2010/main" type="inkWord" rotatedBoundingBox="23660,17317 23723,16450 23840,16459 23776,17325"/>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1</emma:literal>
                </emma:interpretation>
                <emma:interpretation id="interp3" emma:lang="zh-CN" emma:confidence="0">
                  <emma:literal>|</emma:literal>
                </emma:interpretation>
                <emma:interpretation id="interp4" emma:lang="zh-CN" emma:confidence="0">
                  <emma:literal>丨</emma:literal>
                </emma:interpretation>
              </emma:one-of>
            </emma:emma>
          </inkml:annotationXML>
          <inkml:trace contextRef="#ctx0" brushRef="#br0">24339 16687 11392,'-16'-31'4224,"16"16"-2305,0 0-2367,16 15 608,-16-16-1151,0 16-353,15 16-3136,-15-1-1312</inkml:trace>
          <inkml:trace contextRef="#ctx0" brushRef="#br0" timeOffset="874">24323 17394 7296,'-15'-15'2720,"-1"15"-1472,16 0-1184,0 0 544,0 0-192,0 0 64,0 0-192,0 0-32,0 0-128,0 0-160,0 0 0,0 0-32,0 0 0,0 0 128,0 0 96,0 0 0,0 0 64,0 0-64,0 0 64,0 0-64,0 0 64,0 0 0,0 0 32,0 0-64,0 0 32,0 0-128,0 0-64,16 15-96,-32-15-32,16 0 64,0 0 0,0 0 96,0 0-96,0 0 0,0 0-32,0 0 0,0 0 0,0 16 0,-15-1-3040,-16 16-2464,-15-16 1792</inkml:trace>
        </inkml:traceGroup>
      </inkml:traceGroup>
    </inkml:traceGroup>
  </inkml:traceGroup>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1:13.008"/>
    </inkml:context>
    <inkml:brush xml:id="br0">
      <inkml:brushProperty name="width" value="0.025" units="cm"/>
      <inkml:brushProperty name="height" value="0.025" units="cm"/>
    </inkml:brush>
  </inkml:definitions>
  <inkml:traceGroup>
    <inkml:annotationXML>
      <emma:emma xmlns:emma="http://www.w3.org/2003/04/emma" version="1.0">
        <emma:interpretation id="{AD6DB7D0-5F34-46D6-A98E-62A8D2D24C50}" emma:medium="tactile" emma:mode="ink">
          <msink:context xmlns:msink="http://schemas.microsoft.com/ink/2010/main" type="writingRegion" rotatedBoundingBox="12838,8066 12869,8066 12869,8174 12838,8174"/>
        </emma:interpretation>
      </emma:emma>
    </inkml:annotationXML>
    <inkml:traceGroup>
      <inkml:annotationXML>
        <emma:emma xmlns:emma="http://www.w3.org/2003/04/emma" version="1.0">
          <emma:interpretation id="{2CB9EF6D-833D-4965-8B2E-559E0829D3CA}" emma:medium="tactile" emma:mode="ink">
            <msink:context xmlns:msink="http://schemas.microsoft.com/ink/2010/main" type="paragraph" rotatedBoundingBox="12838,8066 12869,8066 12869,8174 12838,8174" alignmentLevel="1"/>
          </emma:interpretation>
        </emma:emma>
      </inkml:annotationXML>
      <inkml:traceGroup>
        <inkml:annotationXML>
          <emma:emma xmlns:emma="http://www.w3.org/2003/04/emma" version="1.0">
            <emma:interpretation id="{63E3B92D-B892-4110-8D4F-61C4CE3B02FF}" emma:medium="tactile" emma:mode="ink">
              <msink:context xmlns:msink="http://schemas.microsoft.com/ink/2010/main" type="line" rotatedBoundingBox="12838,8066 12869,8066 12869,8174 12838,8174"/>
            </emma:interpretation>
          </emma:emma>
        </inkml:annotationXML>
        <inkml:traceGroup>
          <inkml:annotationXML>
            <emma:emma xmlns:emma="http://www.w3.org/2003/04/emma" version="1.0">
              <emma:interpretation id="{B126D3CC-E156-43BF-A49D-3545F1957774}" emma:medium="tactile" emma:mode="ink">
                <msink:context xmlns:msink="http://schemas.microsoft.com/ink/2010/main" type="inkWord" rotatedBoundingBox="12838,8066 12869,8066 12869,8174 12838,8174"/>
              </emma:interpretation>
              <emma:one-of disjunction-type="recognition" id="oneOf0">
                <emma:interpretation id="interp0" emma:lang="zh-CN" emma:confidence="0">
                  <emma:literal>『</emma:literal>
                </emma:interpretation>
                <emma:interpretation id="interp1" emma:lang="zh-CN" emma:confidence="0">
                  <emma:literal>九</emma:literal>
                </emma:interpretation>
                <emma:interpretation id="interp2" emma:lang="zh-CN" emma:confidence="0">
                  <emma:literal>N</emma:literal>
                </emma:interpretation>
                <emma:interpretation id="interp3" emma:lang="zh-CN" emma:confidence="0">
                  <emma:literal>才</emma:literal>
                </emma:interpretation>
                <emma:interpretation id="interp4" emma:lang="zh-CN" emma:confidence="0">
                  <emma:literal>‘</emma:literal>
                </emma:interpretation>
              </emma:one-of>
            </emma:emma>
          </inkml:annotationXML>
          <inkml:trace contextRef="#ctx0" brushRef="#br0">13793 8375 3328,'-15'-77'1312,"15"77"-704,-16 0-800,16-15 256,0 15-64,0 0 0,0 0-96,0 0 64,0-16-32,0 16 0,0 0-1280,0 0-544,0 0 960,0 0 448</inkml:trace>
        </inkml:traceGroup>
      </inkml:traceGroup>
    </inkml:traceGroup>
  </inkml:traceGroup>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3:00:23.561"/>
    </inkml:context>
    <inkml:brush xml:id="br0">
      <inkml:brushProperty name="width" value="0.025" units="cm"/>
      <inkml:brushProperty name="height" value="0.025" units="cm"/>
    </inkml:brush>
  </inkml:definitions>
  <inkml:traceGroup>
    <inkml:annotationXML>
      <emma:emma xmlns:emma="http://www.w3.org/2003/04/emma" version="1.0">
        <emma:interpretation id="{C57F9A81-1B3F-4AFB-834F-9C935A12CBBA}" emma:medium="tactile" emma:mode="ink">
          <msink:context xmlns:msink="http://schemas.microsoft.com/ink/2010/main" type="inkDrawing" rotatedBoundingBox="17682,2970 17812,3198 17772,3221 17642,2993" semanticType="callout" shapeName="Other"/>
        </emma:interpretation>
      </emma:emma>
    </inkml:annotationXML>
    <inkml:trace contextRef="#ctx0" brushRef="#br0">18319 3418 13568,'-47'-154'5087,"33"123"-2751,-32-15-3296,46 46 608,0 0-736,-16 0-128,16 0-895,0 0-385,0 16-1664,0-1-704</inkml:trace>
  </inkml:traceGroup>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05:32:30.043"/>
    </inkml:context>
    <inkml:brush xml:id="br0">
      <inkml:brushProperty name="width" value="0.0265" units="cm"/>
      <inkml:brushProperty name="height" value="0.0265" units="cm"/>
    </inkml:brush>
  </inkml:definitions>
  <inkml:traceGroup>
    <inkml:annotationXML>
      <emma:emma xmlns:emma="http://www.w3.org/2003/04/emma" version="1.0">
        <emma:interpretation id="{295D0721-1166-4169-8E92-7EAD3367F713}" emma:medium="tactile" emma:mode="ink">
          <msink:context xmlns:msink="http://schemas.microsoft.com/ink/2010/main" type="inkDrawing" rotatedBoundingBox="8436,9437 8533,9955 8377,9984 8281,9465" shapeName="Other"/>
        </emma:interpretation>
      </emma:emma>
    </inkml:annotationXML>
    <inkml:trace contextRef="#ctx0" brushRef="#br0">8821 9668 6464,'15'16'-64,"1"-1"64,0 0 64,-1 1-32,0-1-32,-15 1 96,16-16 0,-1 15-32,-15 0-128,15-15-32,-15 16 64,16-16 64,-16 15-64,15-15 0,-15 15 96,15-15 32,-15 16-128,0-16 32,0 15-64,0-15 0,16 0 128,-16 0 96,0 0-64,0 0-64,16 16-96,-16-1-32,0-15 64,0 0 0,0 0 160,0 31 0,0-31 96,0 15 0,0-15 32,0 16 0,0-16 0,0 15-128,0 0-96,0-15 64,0 16-128,0-16-64,0 15 64,0-15 0,0 0 96,0 0 32,0 0-128,0 0-32,0 0 32,0 0 0,0 16-64,0-16 64,0 0 96,0 0 32,0 0 32,0 0 0,0 0-160,0 15-32,0-15 32,0 0 64,0 0 0,0 15 64,0-15-128,0 16 0,-16-16-32,16 15 0,0-15 64,0 0 64,0 16-192,0-16 32,0 0 160,0 15 128,0-15-192,-16 0 32,16 0-32,0 15 64,0-15-32,0 0-32,0 0 96,0 16 0,-15-16-32,15 0 32,0 15 0,-15-15 96,15 0-160,0 0-32,0 0 64,-16 0 96,16 0-128,0 0-96,-15 0 32,15 0 0,0-15-64,0 15 64,-15-16-544,15 16-160,0 0-640,0-15-1216,0 15 384</inkml:trace>
  </inkml:traceGroup>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27:37.479"/>
    </inkml:context>
    <inkml:brush xml:id="br0">
      <inkml:brushProperty name="width" value="0.025" units="cm"/>
      <inkml:brushProperty name="height" value="0.025" units="cm"/>
    </inkml:brush>
  </inkml:definitions>
  <inkml:traceGroup>
    <inkml:annotationXML>
      <emma:emma xmlns:emma="http://www.w3.org/2003/04/emma" version="1.0">
        <emma:interpretation id="{A4CBC668-4D53-4EE0-BDE1-A530F2ABE42E}" emma:medium="tactile" emma:mode="ink">
          <msink:context xmlns:msink="http://schemas.microsoft.com/ink/2010/main" type="inkDrawing"/>
        </emma:interpretation>
      </emma:emma>
    </inkml:annotationXML>
    <inkml:trace contextRef="#ctx0" brushRef="#br0">13914 13579 7552,'0'-16'2880,"0"16"-1536,16 0-3200,-16 0-288,16 0-640,16 16-96</inkml:trace>
    <inkml:trace contextRef="#ctx0" brushRef="#br0" timeOffset="13841">15703 18052 10112,'-32'-32'3872,"16"32"-2112,0-16-2400,16 16 480,0 0-1056,0 0-256,0 0-992,0 0-448,0 0 288,0 0 128</inkml:trace>
  </inkml:traceGroup>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5:50.412"/>
    </inkml:context>
    <inkml:brush xml:id="br0">
      <inkml:brushProperty name="width" value="0.025" units="cm"/>
      <inkml:brushProperty name="height" value="0.025" units="cm"/>
    </inkml:brush>
  </inkml:definitions>
  <inkml:traceGroup>
    <inkml:annotationXML>
      <emma:emma xmlns:emma="http://www.w3.org/2003/04/emma" version="1.0">
        <emma:interpretation id="{D7F6CD0C-632E-4422-B41C-EA66031A0901}" emma:medium="tactile" emma:mode="ink">
          <msink:context xmlns:msink="http://schemas.microsoft.com/ink/2010/main" type="writingRegion" rotatedBoundingBox="21150,14904 24265,14904 24265,16277 21150,16277"/>
        </emma:interpretation>
      </emma:emma>
    </inkml:annotationXML>
    <inkml:traceGroup>
      <inkml:annotationXML>
        <emma:emma xmlns:emma="http://www.w3.org/2003/04/emma" version="1.0">
          <emma:interpretation id="{89BB96D2-0CC5-4102-AA5D-153B7EBAEE81}" emma:medium="tactile" emma:mode="ink">
            <msink:context xmlns:msink="http://schemas.microsoft.com/ink/2010/main" type="paragraph" rotatedBoundingBox="21150,14904 24265,14904 24265,16277 21150,16277" alignmentLevel="1"/>
          </emma:interpretation>
        </emma:emma>
      </inkml:annotationXML>
      <inkml:traceGroup>
        <inkml:annotationXML>
          <emma:emma xmlns:emma="http://www.w3.org/2003/04/emma" version="1.0">
            <emma:interpretation id="{6686E31D-5994-4D21-A103-646A3EAC0024}" emma:medium="tactile" emma:mode="ink">
              <msink:context xmlns:msink="http://schemas.microsoft.com/ink/2010/main" type="line" rotatedBoundingBox="21150,14904 24265,14904 24265,16277 21150,16277"/>
            </emma:interpretation>
          </emma:emma>
        </inkml:annotationXML>
        <inkml:traceGroup>
          <inkml:annotationXML>
            <emma:emma xmlns:emma="http://www.w3.org/2003/04/emma" version="1.0">
              <emma:interpretation id="{5C5969E9-B893-4D83-97A7-A534B2553C4F}" emma:medium="tactile" emma:mode="ink">
                <msink:context xmlns:msink="http://schemas.microsoft.com/ink/2010/main" type="inkWord" rotatedBoundingBox="21150,14904 21182,14904 21182,14920 21150,14920"/>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22382 15193 5248,'-32'0'2016,"32"0"-1088,0 0-2784,0 0-448,16 16 512,0-16 416</inkml:trace>
        </inkml:traceGroup>
        <inkml:traceGroup>
          <inkml:annotationXML>
            <emma:emma xmlns:emma="http://www.w3.org/2003/04/emma" version="1.0">
              <emma:interpretation id="{A628B838-105B-4187-BBB1-BBD8B810A0E0}" emma:medium="tactile" emma:mode="ink">
                <msink:context xmlns:msink="http://schemas.microsoft.com/ink/2010/main" type="inkWord" rotatedBoundingBox="23886,16255 23940,16069 24014,16091 23961,16276"/>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13556">25161 16566 9216,'-48'-32'3424,"48"16"-1856,0-16-1888,0 32 448,0-16-736,0 0-224,16-16-736,0 16-256,0 0-736,0 0-256,0 16 1024</inkml:trace>
        </inkml:traceGroup>
        <inkml:traceGroup>
          <inkml:annotationXML>
            <emma:emma xmlns:emma="http://www.w3.org/2003/04/emma" version="1.0">
              <emma:interpretation id="{44A389C6-3336-4749-A22E-3759E5A002B0}" emma:medium="tactile" emma:mode="ink">
                <msink:context xmlns:msink="http://schemas.microsoft.com/ink/2010/main" type="inkWord" rotatedBoundingBox="24240,15828 24249,15779 24265,15782 24256,15831"/>
              </emma:interpretation>
              <emma:one-of disjunction-type="recognition" id="oneOf2">
                <emma:interpretation id="interp10" emma:lang="zh-CN" emma:confidence="0">
                  <emma:literal>。</emma:literal>
                </emma:interpretation>
                <emma:interpretation id="interp11" emma:lang="zh-CN" emma:confidence="0">
                  <emma:literal>.</emma:literal>
                </emma:interpretation>
                <emma:interpretation id="interp12" emma:lang="zh-CN" emma:confidence="0">
                  <emma:literal>·</emma:literal>
                </emma:interpretation>
                <emma:interpretation id="interp13" emma:lang="zh-CN" emma:confidence="0">
                  <emma:literal>、</emma:literal>
                </emma:interpretation>
                <emma:interpretation id="interp14" emma:lang="zh-CN" emma:confidence="0">
                  <emma:literal>‘</emma:literal>
                </emma:interpretation>
              </emma:one-of>
            </emma:emma>
          </inkml:annotationXML>
          <inkml:trace contextRef="#ctx0" brushRef="#br0" timeOffset="14084">25449 16119 10880,'0'-48'4128,"0"48"-2241,0 0-2143,0 0 736,0 0-736,0 0-223,0 0-1249,16 0-544,-16 0-1728,0 0-736</inkml:trace>
        </inkml:traceGroup>
      </inkml:traceGroup>
    </inkml:traceGroup>
  </inkml:traceGroup>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32:26.537"/>
    </inkml:context>
    <inkml:brush xml:id="br0">
      <inkml:brushProperty name="width" value="0.025" units="cm"/>
      <inkml:brushProperty name="height" value="0.025" units="cm"/>
    </inkml:brush>
  </inkml:definitions>
  <inkml:trace contextRef="#ctx0" brushRef="#br0">13624 4003 7808,'-15'-31'2880,"15"16"-1536,-31 0-864,31-1 832,-15 1-480,15 15-160,0-16-320,-16 16-96,1-15-128,15 15-800,0 0-320,15 0-2080,-15 15-2048,0 1 1536</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6:14.418"/>
    </inkml:context>
    <inkml:brush xml:id="br0">
      <inkml:brushProperty name="width" value="0.025" units="cm"/>
      <inkml:brushProperty name="height" value="0.025" units="cm"/>
    </inkml:brush>
  </inkml:definitions>
  <inkml:traceGroup>
    <inkml:annotationXML>
      <emma:emma xmlns:emma="http://www.w3.org/2003/04/emma" version="1.0">
        <emma:interpretation id="{AE24EE85-9947-4F7A-BBE8-1CBBE3EB6094}" emma:medium="tactile" emma:mode="ink">
          <msink:context xmlns:msink="http://schemas.microsoft.com/ink/2010/main" type="inkDrawing" rotatedBoundingBox="22779,10991 22809,10958 22827,10973 22796,11007" shapeName="Other"/>
        </emma:interpretation>
      </emma:emma>
    </inkml:annotationXML>
    <inkml:trace contextRef="#ctx0" brushRef="#br0">23994 11295 8832,'0'-32'3328,"0"32"-1792,0 0-1856,0 0 512,0 0-480,0 0-128,16 0-1120,0 0-448,-16 0-1088,0 0-480</inkml:trace>
  </inkml:traceGroup>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6:17.621"/>
    </inkml:context>
    <inkml:brush xml:id="br0">
      <inkml:brushProperty name="width" value="0.025" units="cm"/>
      <inkml:brushProperty name="height" value="0.025" units="cm"/>
    </inkml:brush>
  </inkml:definitions>
  <inkml:traceGroup>
    <inkml:annotationXML>
      <emma:emma xmlns:emma="http://www.w3.org/2003/04/emma" version="1.0">
        <emma:interpretation id="{A9560492-F7A7-4945-BF90-77966833CEA4}" emma:medium="tactile" emma:mode="ink">
          <msink:context xmlns:msink="http://schemas.microsoft.com/ink/2010/main" type="inkDrawing" rotatedBoundingBox="15711,6429 15740,6463 15730,6471 15702,6437" shapeName="Other"/>
        </emma:interpretation>
      </emma:emma>
    </inkml:annotationXML>
    <inkml:trace contextRef="#ctx0" brushRef="#br0">16934 6758 6144,'-16'-16'2272,"16"0"-1216,-16 16-1152,16 0 352,0 0-1760,0 0-704,0 0-64,16 16 160</inkml:trace>
  </inkml:traceGroup>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6:18.757"/>
    </inkml:context>
    <inkml:brush xml:id="br0">
      <inkml:brushProperty name="width" value="0.025" units="cm"/>
      <inkml:brushProperty name="height" value="0.025" units="cm"/>
    </inkml:brush>
  </inkml:definitions>
  <inkml:traceGroup>
    <inkml:annotationXML>
      <emma:emma xmlns:emma="http://www.w3.org/2003/04/emma" version="1.0">
        <emma:interpretation id="{C3F9AB01-7DE6-4ABB-B0A8-A2BB63313CC6}" emma:medium="tactile" emma:mode="ink">
          <msink:context xmlns:msink="http://schemas.microsoft.com/ink/2010/main" type="inkDrawing" rotatedBoundingBox="11932,7362 11979,7359 11981,7376 11933,7380" shapeName="Other"/>
        </emma:interpretation>
      </emma:emma>
    </inkml:annotationXML>
    <inkml:trace contextRef="#ctx0" brushRef="#br0">13148 7669 4992,'0'-16'1920,"-16"16"-1024,32 0-2752,-16 0-384,17 0 544,-2 0 480</inkml:trace>
  </inkml:traceGroup>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6:18.560"/>
    </inkml:context>
    <inkml:brush xml:id="br0">
      <inkml:brushProperty name="width" value="0.025" units="cm"/>
      <inkml:brushProperty name="height" value="0.025" units="cm"/>
    </inkml:brush>
  </inkml:definitions>
  <inkml:traceGroup>
    <inkml:annotationXML>
      <emma:emma xmlns:emma="http://www.w3.org/2003/04/emma" version="1.0">
        <emma:interpretation id="{F1F1F0E2-BCDA-47E5-BD50-101368F14C80}" emma:medium="tactile" emma:mode="ink">
          <msink:context xmlns:msink="http://schemas.microsoft.com/ink/2010/main" type="inkDrawing" rotatedBoundingBox="11944,7436 11989,7517 11970,7528 11925,7446" shapeName="Other"/>
        </emma:interpretation>
      </emma:emma>
    </inkml:annotationXML>
    <inkml:trace contextRef="#ctx0" brushRef="#br0">13180 7813 6016,'-32'-48'2272,"16"32"-1216,16 16-1088,0-16 480,0 16-1024,0 0-384,0 0-1568,16 0-640</inkml:trace>
  </inkml:traceGroup>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3:02:58.921"/>
    </inkml:context>
    <inkml:brush xml:id="br0">
      <inkml:brushProperty name="width" value="0.025" units="cm"/>
      <inkml:brushProperty name="height" value="0.025" units="cm"/>
    </inkml:brush>
  </inkml:definitions>
  <inkml:trace contextRef="#ctx0" brushRef="#br0">11793 7698 4704,'0'16'96,"15"14"-64,-15-14 64,0-1 64,16 0 64,-16 1-32,0-1-32,0-15 32,0 15 32,0-15-32,0 16-32,0 0-32,0-16 64,0 0-96,0 0 0,0 0-32,0 14-64,0-14 96,15 0-64,-15 0-32,0 0 96,0 0 0,0 16-128,0-16 32,0 0 0,0 0 0,0 16 0,0-16 64,0 0-32,0 0-32,0 0 96,0 15 0,0-15-32,0 0-64,0 0 32,0 0 32,0 0-32,0 0 64,0 0-64,0 0-32,0 0 32,0 0 32,0 0-32,0 0-32,0 0 32,0 0-32,0 0 0,0 0 64,0 0-96,0 0-64,0 0 64,0 0 0,0 0 160,0 0 64,0 0-224,0 0-128,0 0 96,0 0 0,0 0 192,0 0 160,0 0-384,0 0-64,0 0 192,0 0 192,0 0-320,0 0-128,0 0 96,0 0 96,0 0 64,0 0 64,0 0-128,0 0 0,0 0 32,0 0 0,0 0 0,0 15 0,0-15-96,0 16 64,-15-1 32,15 0 0,0 1 0,0-1 0,-16 0 0,16 1 0,0 0 64,0 14 32,0-30-128,0 31 32,0-31 128,0 31 160,0-31-96,0 15-32,0 0 0,0 1 32,0-16-96,0 16 0,0-16-32,0 0 32,0 0-128,0 0 0,0 0 96,0 0 96,0 0-128,0 0-96,0 0 32,0 0 64,0 0 0,0 0-32,0 0-64,0 0 32,0 0 32,0 0 0,0 0-1856,0 0-1504,0 0 928</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37:41.918"/>
    </inkml:context>
    <inkml:brush xml:id="br0">
      <inkml:brushProperty name="width" value="0.025" units="cm"/>
      <inkml:brushProperty name="height" value="0.025" units="cm"/>
    </inkml:brush>
  </inkml:definitions>
  <inkml:traceGroup>
    <inkml:annotationXML>
      <emma:emma xmlns:emma="http://www.w3.org/2003/04/emma" version="1.0">
        <emma:interpretation id="{C5992BF9-79DA-40E7-926A-23C3131D7380}" emma:medium="tactile" emma:mode="ink">
          <msink:context xmlns:msink="http://schemas.microsoft.com/ink/2010/main" type="writingRegion" rotatedBoundingBox="4895,8204 4941,8204 4941,8265 4895,8265"/>
        </emma:interpretation>
      </emma:emma>
    </inkml:annotationXML>
    <inkml:traceGroup>
      <inkml:annotationXML>
        <emma:emma xmlns:emma="http://www.w3.org/2003/04/emma" version="1.0">
          <emma:interpretation id="{9703CC0A-2C16-426B-B7C6-6D0647D12720}" emma:medium="tactile" emma:mode="ink">
            <msink:context xmlns:msink="http://schemas.microsoft.com/ink/2010/main" type="paragraph" rotatedBoundingBox="4895,8204 4941,8204 4941,8265 4895,8265" alignmentLevel="1"/>
          </emma:interpretation>
        </emma:emma>
      </inkml:annotationXML>
      <inkml:traceGroup>
        <inkml:annotationXML>
          <emma:emma xmlns:emma="http://www.w3.org/2003/04/emma" version="1.0">
            <emma:interpretation id="{0524BA13-E026-46CA-B140-34E34C1CE2FE}" emma:medium="tactile" emma:mode="ink">
              <msink:context xmlns:msink="http://schemas.microsoft.com/ink/2010/main" type="line" rotatedBoundingBox="4895,8204 4941,8204 4941,8265 4895,8265"/>
            </emma:interpretation>
          </emma:emma>
        </inkml:annotationXML>
        <inkml:traceGroup>
          <inkml:annotationXML>
            <emma:emma xmlns:emma="http://www.w3.org/2003/04/emma" version="1.0">
              <emma:interpretation id="{1A35087B-640D-40F5-A0F4-D521ADE4F175}" emma:medium="tactile" emma:mode="ink">
                <msink:context xmlns:msink="http://schemas.microsoft.com/ink/2010/main" type="inkWord" rotatedBoundingBox="4895,8204 4941,8204 4941,8265 4895,8265"/>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	</emma:literal>
                </emma:interpretation>
                <emma:interpretation id="interp4" emma:lang="zh-CN" emma:confidence="0">
                  <emma:literal>“</emma:literal>
                </emma:interpretation>
              </emma:one-of>
            </emma:emma>
          </inkml:annotationXML>
          <inkml:trace contextRef="#ctx0" brushRef="#br0">5450 8466 3584,'-16'-30'1408,"16"30"-768,0 0-608,0 0 256,0 0-448,0-16-192,16 16-1248,14-15-480</inkml:trace>
        </inkml:traceGroup>
      </inkml:traceGroup>
    </inkml:traceGroup>
  </inkml:traceGroup>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43:21.645"/>
    </inkml:context>
    <inkml:brush xml:id="br0">
      <inkml:brushProperty name="width" value="0.025" units="cm"/>
      <inkml:brushProperty name="height" value="0.025" units="cm"/>
    </inkml:brush>
  </inkml:definitions>
  <inkml:traceGroup>
    <inkml:annotationXML>
      <emma:emma xmlns:emma="http://www.w3.org/2003/04/emma" version="1.0">
        <emma:interpretation id="{05E65877-0564-4778-940E-0579A0DB2D15}" emma:medium="tactile" emma:mode="ink">
          <msink:context xmlns:msink="http://schemas.microsoft.com/ink/2010/main" type="writingRegion" rotatedBoundingBox="23737,14223 23828,14223 23828,14285 23737,14285"/>
        </emma:interpretation>
      </emma:emma>
    </inkml:annotationXML>
    <inkml:traceGroup>
      <inkml:annotationXML>
        <emma:emma xmlns:emma="http://www.w3.org/2003/04/emma" version="1.0">
          <emma:interpretation id="{8729ABF2-B8A6-420C-A524-C6ACB927F99E}" emma:medium="tactile" emma:mode="ink">
            <msink:context xmlns:msink="http://schemas.microsoft.com/ink/2010/main" type="paragraph" rotatedBoundingBox="23737,14223 23828,14223 23828,14285 23737,14285" alignmentLevel="1"/>
          </emma:interpretation>
        </emma:emma>
      </inkml:annotationXML>
      <inkml:traceGroup>
        <inkml:annotationXML>
          <emma:emma xmlns:emma="http://www.w3.org/2003/04/emma" version="1.0">
            <emma:interpretation id="{2F8B464B-6847-4B29-A23B-4D08CBBD99C4}" emma:medium="tactile" emma:mode="ink">
              <msink:context xmlns:msink="http://schemas.microsoft.com/ink/2010/main" type="line" rotatedBoundingBox="23737,14223 23828,14223 23828,14285 23737,14285"/>
            </emma:interpretation>
          </emma:emma>
        </inkml:annotationXML>
        <inkml:traceGroup>
          <inkml:annotationXML>
            <emma:emma xmlns:emma="http://www.w3.org/2003/04/emma" version="1.0">
              <emma:interpretation id="{52931D7B-1F1F-4621-887B-75A9DF0A014C}" emma:medium="tactile" emma:mode="ink">
                <msink:context xmlns:msink="http://schemas.microsoft.com/ink/2010/main" type="inkWord" rotatedBoundingBox="23735,14268 23778,14208 23807,14229 23765,14288"/>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一</emma:literal>
                </emma:interpretation>
              </emma:one-of>
            </emma:emma>
          </inkml:annotationXML>
          <inkml:trace contextRef="#ctx0" brushRef="#br0">24302 14485 6656,'-26'-16'2528,"39"2"-1344,0-1-1312,-13 15 416,0-16-2272,13 16-960,-13 0 608,13 0 384</inkml:trace>
        </inkml:traceGroup>
        <inkml:traceGroup>
          <inkml:annotationXML>
            <emma:emma xmlns:emma="http://www.w3.org/2003/04/emma" version="1.0">
              <emma:interpretation id="{9CE669EC-4EB8-45A3-97D7-A842851AF706}" emma:medium="tactile" emma:mode="ink">
                <msink:context xmlns:msink="http://schemas.microsoft.com/ink/2010/main" type="inkWord" rotatedBoundingBox="23808,14243 23838,14274 23828,14284 23798,14254"/>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力</emma:literal>
                </emma:interpretation>
              </emma:one-of>
            </emma:emma>
          </inkml:annotationXML>
          <inkml:trace contextRef="#ctx0" brushRef="#br0" timeOffset="164">24353 14485 4864,'-25'-30'1824,"25"30"-960</inkml:trace>
        </inkml:traceGroup>
      </inkml:traceGroup>
    </inkml:traceGroup>
  </inkml:traceGroup>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03:05.064"/>
    </inkml:context>
    <inkml:brush xml:id="br0">
      <inkml:brushProperty name="width" value="0.025" units="cm"/>
      <inkml:brushProperty name="height" value="0.025" units="cm"/>
    </inkml:brush>
  </inkml:definitions>
  <inkml:traceGroup>
    <inkml:annotationXML>
      <emma:emma xmlns:emma="http://www.w3.org/2003/04/emma" version="1.0">
        <emma:interpretation id="{6B6C25A2-721B-4ECE-80BB-3B5C6FA51B26}" emma:medium="tactile" emma:mode="ink">
          <msink:context xmlns:msink="http://schemas.microsoft.com/ink/2010/main" type="writingRegion" rotatedBoundingBox="10683,9574 10714,9574 10714,9621 10683,9621"/>
        </emma:interpretation>
      </emma:emma>
    </inkml:annotationXML>
    <inkml:traceGroup>
      <inkml:annotationXML>
        <emma:emma xmlns:emma="http://www.w3.org/2003/04/emma" version="1.0">
          <emma:interpretation id="{07FED4E4-DBBB-4E36-8AC9-C4932F888A47}" emma:medium="tactile" emma:mode="ink">
            <msink:context xmlns:msink="http://schemas.microsoft.com/ink/2010/main" type="paragraph" rotatedBoundingBox="10683,9574 10714,9574 10714,9621 10683,9621" alignmentLevel="1"/>
          </emma:interpretation>
        </emma:emma>
      </inkml:annotationXML>
      <inkml:traceGroup>
        <inkml:annotationXML>
          <emma:emma xmlns:emma="http://www.w3.org/2003/04/emma" version="1.0">
            <emma:interpretation id="{DB3CC40A-B68C-42DC-BAEA-D40DB7D300DD}" emma:medium="tactile" emma:mode="ink">
              <msink:context xmlns:msink="http://schemas.microsoft.com/ink/2010/main" type="line" rotatedBoundingBox="10683,9574 10714,9574 10714,9621 10683,9621"/>
            </emma:interpretation>
          </emma:emma>
        </inkml:annotationXML>
        <inkml:traceGroup>
          <inkml:annotationXML>
            <emma:emma xmlns:emma="http://www.w3.org/2003/04/emma" version="1.0">
              <emma:interpretation id="{B433A46A-9C1C-4179-BF96-C40B168D754A}" emma:medium="tactile" emma:mode="ink">
                <msink:context xmlns:msink="http://schemas.microsoft.com/ink/2010/main" type="inkWord" rotatedBoundingBox="10683,9574 10714,9574 10714,9621 10683,9621"/>
              </emma:interpretation>
              <emma:one-of disjunction-type="recognition" id="oneOf0">
                <emma:interpretation id="interp0" emma:lang="zh-CN" emma:confidence="0">
                  <emma:literal>`</emma:literal>
                </emma:interpretation>
                <emma:interpretation id="interp1" emma:lang="zh-CN" emma:confidence="0">
                  <emma:literal>九</emma:literal>
                </emma:interpretation>
                <emma:interpretation id="interp2" emma:lang="zh-CN" emma:confidence="0">
                  <emma:literal>力</emma:literal>
                </emma:interpretation>
                <emma:interpretation id="interp3" emma:lang="zh-CN" emma:confidence="0">
                  <emma:literal>义</emma:literal>
                </emma:interpretation>
                <emma:interpretation id="interp4" emma:lang="zh-CN" emma:confidence="0">
                  <emma:literal>才</emma:literal>
                </emma:interpretation>
              </emma:one-of>
            </emma:emma>
          </inkml:annotationXML>
          <inkml:trace contextRef="#ctx0" brushRef="#br0">11253 9821 2304,'-31'-31'960,"31"31"-512,0-15-608,0 15 192,0 0-736,0 0-320</inkml:trace>
        </inkml:traceGroup>
      </inkml:traceGroup>
    </inkml:traceGroup>
  </inkml:traceGroup>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2:50.221"/>
    </inkml:context>
    <inkml:brush xml:id="br0">
      <inkml:brushProperty name="width" value="0.025" units="cm"/>
      <inkml:brushProperty name="height" value="0.025" units="cm"/>
    </inkml:brush>
  </inkml:definitions>
  <inkml:trace contextRef="#ctx0" brushRef="#br0">7760 10515 8320,'-46'-30'3072,"46"30"-1664,-16-16-1728,16 16 448,0 0-1440,0 0-480,16 0-928,-1 16-320,-15-16 1216,15 0 608</inkml:trace>
  <inkml:trace contextRef="#ctx0" brushRef="#br0" timeOffset="-196">7606 10516 5248,'-46'-31'2016,"46"31"-1088,0 0-2208,0 0-160,16 0-448,-16 15-160</inkml:trace>
  <inkml:trace contextRef="#ctx0" brushRef="#br0" timeOffset="-1017">6314 10777 5248,'-46'-46'2016,"30"30"-1088,-15 1-960,16 15 384</inkml:trace>
  <inkml:trace contextRef="#ctx0" brushRef="#br0" timeOffset="-796">6190 10700 5824,'31'0'-3136</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2.368"/>
    </inkml:context>
    <inkml:brush xml:id="br0">
      <inkml:brushProperty name="width" value="0.025" units="cm"/>
      <inkml:brushProperty name="height" value="0.025" units="cm"/>
    </inkml:brush>
  </inkml:definitions>
  <inkml:trace contextRef="#ctx0" brushRef="#br0">9622 6543 6144,'-61'-16'2272,"45"-15"-1216,-46-30-1248,62 46 384,0-1-288,-15 1 0,15-1-2048,0 1-1312,46 15 1312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32:27.091"/>
    </inkml:context>
    <inkml:brush xml:id="br0">
      <inkml:brushProperty name="width" value="0.025" units="cm"/>
      <inkml:brushProperty name="height" value="0.025" units="cm"/>
    </inkml:brush>
  </inkml:definitions>
  <inkml:trace contextRef="#ctx0" brushRef="#br0">12239 3587 7552,'-46'-47'2816,"31"47"-1536,-1-15-1504,1 15 448,15 0-1792,0 15-672,0-15-512,0 16-160</inkml:trace>
  <inkml:trace contextRef="#ctx0" brushRef="#br0" timeOffset="196">12070 3556 8320,'-30'-31'3072,"14"31"-1664,16 0-2496,0 0 96,0 0-2304,16 0-832</inkml:trace>
  <inkml:trace contextRef="#ctx0" brushRef="#br0" timeOffset="645">11778 3680 10496,'-47'-46'3936,"32"46"-2112,15-16-3168,0 16-3296,15 31-1056</inkml:trace>
  <inkml:trace contextRef="#ctx0" brushRef="#br0" timeOffset="826">11502 3633 11904,'-124'-46'4480,"124"46"-2433,0 0-3935,0 0 33,0 0-2753,0 31-1056</inkml:trace>
  <inkml:trace contextRef="#ctx0" brushRef="#br0" timeOffset="1221">8314 3972 11136,'-138'-77'4224,"108"62"-2305,-2-16-2303,32 16 640,-15-1-1599,15 16-545</inkml:trace>
  <inkml:trace contextRef="#ctx0" brushRef="#br0" timeOffset="1318">8099 3818 7072,'15'31'-4000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3.046"/>
    </inkml:context>
    <inkml:brush xml:id="br0">
      <inkml:brushProperty name="width" value="0.025" units="cm"/>
      <inkml:brushProperty name="height" value="0.025" units="cm"/>
    </inkml:brush>
  </inkml:definitions>
  <inkml:trace contextRef="#ctx0" brushRef="#br0">4018 6527 1408,'-47'-31'608,"32"31"-320,15 0-416,0 0 64,0 0-544,0 0-160</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11:32:34.697"/>
    </inkml:context>
    <inkml:brush xml:id="br0">
      <inkml:brushProperty name="width" value="0.025" units="cm"/>
      <inkml:brushProperty name="height" value="0.025" units="cm"/>
      <inkml:brushProperty name="color" value="#ED1C24"/>
    </inkml:brush>
  </inkml:definitions>
  <inkml:trace contextRef="#ctx0" brushRef="#br0">6667 4398 5888,'-31'-77'2272,"31"46"-1216,0 16-1312,0 0 320,0-1-32,0 16 32,0-10-96,0-5 32,0 15-1344,0-16-544,0 16-256,0 0 32</inkml:trace>
  <inkml:trace contextRef="#ctx0" brushRef="#br0" timeOffset="-731473">5666 3741 4992,'-15'-46'1824,"0"31"-960,15 0 32,0 15 864,-16-15-768,16 15-192,0-16-864,-15 16-352,15 0-2848,0 21-1184,0 25 2176,15-13 1088</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11:40:09.243"/>
    </inkml:context>
    <inkml:brush xml:id="br0">
      <inkml:brushProperty name="width" value="0.025" units="cm"/>
      <inkml:brushProperty name="height" value="0.025" units="cm"/>
      <inkml:brushProperty name="color" value="#ED1C24"/>
    </inkml:brush>
  </inkml:definitions>
  <inkml:trace contextRef="#ctx0" brushRef="#br0">10808 3973 6784,'-16'-30'2624,"16"14"-1408,0-15-1408,0 31 384,0-15-288,0 15 64,0-16-1440,-15 16-640,15 0-320,0 0-128</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19:04.716"/>
    </inkml:context>
    <inkml:brush xml:id="br0">
      <inkml:brushProperty name="width" value="0.025" units="cm"/>
      <inkml:brushProperty name="height" value="0.025" units="cm"/>
    </inkml:brush>
  </inkml:definitions>
  <inkml:trace contextRef="#ctx0" brushRef="#br0">15394 5296 6016,'-15'-31'2272,"-1"16"-1216,32 15-896,-16 0 608,0 0-480,0 0-160,0 0-160,15 15-64,1 1 64,-16 15-64,15-1 32,0 1 128,16 15 32,-15 1-128,-1-1 32,16 31 0,0-16 0,-16 16 128,0-15 160,16 15 32,-16-16 128,1 16 64,-1-15-32,16 30-160,-16-15-128,1 0-32,-1-15-32,1-16 0,-1 16 64,0-1-32,-15 1 0,16-1-32,-1 1 64,1-16 32,-16 31 32,15 0 0,0-15 0,1-16-128,-16 15-32,31-30-32,-31 15 32,0-15-64,15 0-32,0 15 32,-15-31 32,16 16 96,-16-15 0,0-1 0,15 0-33,-15-15 1,0 16-64,16-1-64,-16-15 32,15 16 32,-15-16-32,15 15 64,1-15 0,-1 0 32,1 15 0,14-15 0,-14 0 64,-1 0-32,16 0 0,0 0-32,-1-15 0,1 15 0,0 0 64,0 0 32,15-15 32,-15 15-64,0 0-32,15 0-32,0-16 64,-15 16-32,15-15 0,-15 15-192,-1 0 32,17 0 0,-17-16 0,1 16 0,0-15 64,15 15 32,-15 0 96,-16-15 32,16 15 32,0 0-128,0-16-32,0 16-96,-16 0-32,0-15 32,16 15 0,-15 0-96,-1 0 64,-15-16 96,15 16 32,-15 0-32,0-15 32,0 15-128,-15 0 0,15 0 32,0 0 0,-15 0 0,-1 0 0,16 0 0,-15 0 0,15 0-96,0 0 64,-16 0-32,16 0 0,0 0 64,0 0 64,0 0-96,0 0 0,0 0 32,0 0 64,0 0-32,0 0-32,16 0-64,-1 0 32,1 0 32,-1 0 64,0 0-32,1 0-32,-1 0-64,0 0 32,1 0-256,-16 0-64,15 0-672,-15 0-192,0-15-1023,0 15-321,-15 0-1760</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19:07.177"/>
    </inkml:context>
    <inkml:brush xml:id="br0">
      <inkml:brushProperty name="width" value="0.025" units="cm"/>
      <inkml:brushProperty name="height" value="0.025" units="cm"/>
    </inkml:brush>
  </inkml:definitions>
  <inkml:trace contextRef="#ctx0" brushRef="#br0">15334 5896 9344,'-16'-31'3520,"16"46"-1920,0-30-1664,0 15 640,0 0-416,0 0-96,16 15-32,-16-15 32,15 16-32,-15 0-96,31-2 256,-31 18 96,15 14 352,1 0 223,-1 0-31,0 16-32,-15 14-224,16 2-32,-16-17-192,0 16-32,15-15-192,-15-1-32,0-14-32,0-1 32,16 0 0,-16 0 32,0-16 0,0 2 0,0-2 64,0 16 32,0 0-32,0 1 32,0-1-64,0 0 0,-16 1-96,16-1 32,0 0-64,0 16-32,0-16 96,0 0 0,0-16-128,0 16 32,0-14-64,0-2 0,0 1 64,0 15 64,0-31-32,0 32 192,0-32 32,0 16-160,16-16 32,-16 1 64,0-1 32,0 0-96,0 1-32,0 0 32,0-16-160,0 14-32,0-14 96,0 0 32,0 0-96,0 0 32,0 16 192,0-16 128,0 0-96,0 0-64,0 0-64,0 0 0,0 0-64,0 0-32,0 0-64,0 0 32,0 0 32,15 0 0,-15 16 0,15-16 0,1 0 0,15 0 0,-16 0 0,0 0 64,1 0-32,-1 0-32,1 0 32,15 0-32,-16 0 0,16 0 64,-16 0-32,16 0 64,-15 0-64,14 0-32,-14 0 32,-1 0-32,1 0-288,14 0-64,-14-16-512,-1 16-256,-15 0-384,0-30-1536,0-17 321,0 1-1441,15 0-1472,-15-31 2016</inkml:trace>
</inkml:ink>
</file>

<file path=ppt/ink/ink4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19:07.408"/>
    </inkml:context>
    <inkml:brush xml:id="br0">
      <inkml:brushProperty name="width" value="0.025" units="cm"/>
      <inkml:brushProperty name="height" value="0.025" units="cm"/>
    </inkml:brush>
  </inkml:definitions>
  <inkml:trace contextRef="#ctx0" brushRef="#br0">16256 6281 13952,'-31'-15'5183,"62"15"-2815,-46 0-2912,15 0 384,0 0-448,15 0-768,-15 0-288,0 15 865,-15-15-1345,-1 0-3136</inkml:trace>
</inkml:ink>
</file>

<file path=ppt/ink/ink4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19:07.618"/>
    </inkml:context>
    <inkml:brush xml:id="br0">
      <inkml:brushProperty name="width" value="0.025" units="cm"/>
      <inkml:brushProperty name="height" value="0.025" units="cm"/>
    </inkml:brush>
  </inkml:definitions>
  <inkml:trace contextRef="#ctx0" brushRef="#br0">16318 6266 13312,'-16'0'4927,"16"0"-2687,0 0-2880,16 0 576,-16 0-1760,15 0-639,0 15-2465,-15-15-1024</inkml:trace>
</inkml:ink>
</file>

<file path=ppt/ink/ink4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0:32.211"/>
    </inkml:context>
    <inkml:brush xml:id="br0">
      <inkml:brushProperty name="width" value="0.025" units="cm"/>
      <inkml:brushProperty name="height" value="0.025" units="cm"/>
    </inkml:brush>
  </inkml:definitions>
  <inkml:trace contextRef="#ctx0" brushRef="#br0">11654 7620 6464,'0'46'32,"0"-15"-32,-15 0 32,15-1-32,0-14 0,0 14 64,0 2-32,0-2-32,0-14 32,0 14 32,0 2-96,0-2 0,0 1 96,0-16 32,0 16-128,0-16-32,0 16 32,0 0 64,0-15 0,0 14-32,0 1-64,0 0 32,0 15 32,0-16 0,0 17 0,0-16 64,0-1-96,0 2 0,15-2 32,-15 1 0,0 0 0,0-1 64,16 16-96,-16-14 0,0-2 32,15 16 0,-15 0 0,16-14 0,-16 29 0,15 16 64,-15-15-32,0-16-32,0 30-64,15-14 32,-15 0 32,0 0 0,0-1 0,0 0 0,0 1 0,0 0 0,-15 14 0,15-14 64,0 15-32,0-16-32,0 1 32,-15 16-32,15-17 0,0 16 64,-16 0-96,16 0-64,0-15 128,0-1 32,0 16-96,-15-15 32,15-1 0,0 0 0,-16-14 64,16 14 32,0 1 32,0 0 64,0 14-96,0-14 0,16 0 32,-16-1 64,0 1-160,0-1-96,15 1 96,-15 0 32,0 14 0,0 2 32,16-17-64,-16 16-32,0-15 160,15 14 128,-15-30-160,0 16 0,0-16-128,0 16-32,15-16 96,-15-15 32,0 30-128,0-14-32,0-1 32,0 0 0,0-15 32,0-1 0,0 2-1920</inkml:trace>
</inkml:ink>
</file>

<file path=ppt/ink/ink4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0:34.409"/>
    </inkml:context>
    <inkml:brush xml:id="br0">
      <inkml:brushProperty name="width" value="0.025" units="cm"/>
      <inkml:brushProperty name="height" value="0.025" units="cm"/>
    </inkml:brush>
  </inkml:definitions>
  <inkml:trace contextRef="#ctx0" brushRef="#br0">20104 4603 7808,'-15'-31'2976,"15"31"-1600,0 0-1760,0 0 480,0 0-576,0 0-96,0 0-832,0 16-384,0-16-736,0 0-352</inkml:trace>
</inkml:ink>
</file>

<file path=ppt/ink/ink4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0:45.878"/>
    </inkml:context>
    <inkml:brush xml:id="br0">
      <inkml:brushProperty name="width" value="0.025" units="cm"/>
      <inkml:brushProperty name="height" value="0.025" units="cm"/>
    </inkml:brush>
  </inkml:definitions>
  <inkml:trace contextRef="#ctx0" brushRef="#br0">14856 9791 6144,'-30'-46'2368,"14"46"-1280,16 0-1408,0 0-1536,16 16-992,14-1 800,-14 0 512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32:24.803"/>
    </inkml:context>
    <inkml:brush xml:id="br0">
      <inkml:brushProperty name="width" value="0.025" units="cm"/>
      <inkml:brushProperty name="height" value="0.025" units="cm"/>
    </inkml:brush>
  </inkml:definitions>
  <inkml:trace contextRef="#ctx0" brushRef="#br0">6820 8298 12800,'-93'-61'4735,"93"61"-2559,0 0-3936,0 0 65,15 0-3361,17 31-1216</inkml:trace>
</inkml:ink>
</file>

<file path=ppt/ink/ink5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0:47.215"/>
    </inkml:context>
    <inkml:brush xml:id="br0">
      <inkml:brushProperty name="width" value="0.025" units="cm"/>
      <inkml:brushProperty name="height" value="0.025" units="cm"/>
    </inkml:brush>
  </inkml:definitions>
  <inkml:trace contextRef="#ctx0" brushRef="#br0">18197 7928 6144,'-30'-16'2272,"14"0"-1216,16-14-960,0 30 544,0 0-896,16 0-320,-1 0-1728,0 0-736</inkml:trace>
  <inkml:trace contextRef="#ctx0" brushRef="#br0" timeOffset="177">18367 7836 4736,'-31'-31'1824,"31"31"-960,0 0-1632,0 0-32,0 0-1056,0 31-352</inkml:trace>
  <inkml:trace contextRef="#ctx0" brushRef="#br0" timeOffset="402">18536 7974 5120,'-16'-31'1920,"16"46"-1024,16 16-3232,-1-16-640</inkml:trace>
  <inkml:trace contextRef="#ctx0" brushRef="#br0" timeOffset="613">18536 8143 10880,'-78'-46'4032,"78"31"-2177,-15-1-2526,15 16-1921,15 16-1152,-15-1 32,16 16 160</inkml:trace>
  <inkml:trace contextRef="#ctx0" brushRef="#br0" timeOffset="778">18890 8174 9472,'-92'-61'3584,"92"45"-1920,0 16-3424,0 16-64,0-1-1824,16 16-576</inkml:trace>
</inkml:ink>
</file>

<file path=ppt/ink/ink5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0:49.239"/>
    </inkml:context>
    <inkml:brush xml:id="br0">
      <inkml:brushProperty name="width" value="0.025" units="cm"/>
      <inkml:brushProperty name="height" value="0.025" units="cm"/>
    </inkml:brush>
  </inkml:definitions>
  <inkml:trace contextRef="#ctx0" brushRef="#br0">15410 15179 10368,'-30'-15'3936,"14"15"-2112,1-16-2816,15 16 320</inkml:trace>
</inkml:ink>
</file>

<file path=ppt/ink/ink5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1:08.277"/>
    </inkml:context>
    <inkml:brush xml:id="br0">
      <inkml:brushProperty name="width" value="0.025" units="cm"/>
      <inkml:brushProperty name="height" value="0.025" units="cm"/>
    </inkml:brush>
  </inkml:definitions>
  <inkml:trace contextRef="#ctx0" brushRef="#br0">22614 14655 3328,'-46'15'1312,"46"-15"-704,0 0-160,0 0 480,0 0-512,0 0-160,0 0-160,0 0-96,0 0-64,0 0 32,0 0-256,0 0-64,0 0-864,0 0-1120,0 0 608</inkml:trace>
</inkml:ink>
</file>

<file path=ppt/ink/ink5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0:46.854"/>
    </inkml:context>
    <inkml:brush xml:id="br0">
      <inkml:brushProperty name="width" value="0.025" units="cm"/>
      <inkml:brushProperty name="height" value="0.025" units="cm"/>
    </inkml:brush>
  </inkml:definitions>
  <inkml:trace contextRef="#ctx0" brushRef="#br0">18642 10083 4736,'-46'-31'1824,"46"47"-960,0-16-1376,0 0 160,0 0-1600,0 15-576</inkml:trace>
  <inkml:trace contextRef="#ctx0" brushRef="#br0" timeOffset="-79769">23615 11946 3072,'0'0'320,"0"-16"32,0 16 64,0-15 128,0 15 64,0-15-192,0 15-96,0 0-32,0 0-32,0-16 0,0 16 288,15 0-32,-15-16-256,16 16-64,-1-14-64,-15-2-64,0 16 32,0-16-64,16 1-32,-16 15 32,0-15-32,15 15-96,-15-16 64,0 16-32,0-15-64,0 15 0,0-15 0,0 15 96,15-16 64,-15 1 0,0 0-32,0-1 32,0 16-32,0-16 128,16-14 64,-16 30-224,0-16-32,0 1 0,15 0 96,-15-1-64,0 16-64,0-15 128,16 0 32,-16-1-96,0 16-32,0-16 96,0 2 96,0-2-96,0 16-96,0-16 96,0 16 32,0-15-96,0 0-32,0 15 96,15 0 32,-15-16-96,0 1 32,0 15-64,0 0-64,0 0 160,0-15 32,15 15-96,-15 0-32,0-16-64,0 16 96,0 0-576,0 0-224,0 0-832,0 0-736,0 16 928</inkml:trace>
  <inkml:trace contextRef="#ctx0" brushRef="#br0" timeOffset="-79225">24955 10052 4480,'0'-15'1664,"0"15"-896,16 0-2816,-1 0-512</inkml:trace>
  <inkml:trace contextRef="#ctx0" brushRef="#br0" timeOffset="27969">25509 12362 8320,'15'-62'3168,"1"47"-1728,-16 0-1408,15 15 608,0-16-1120,16 16-448,-16 0-2656,17 0-1184</inkml:trace>
</inkml:ink>
</file>

<file path=ppt/ink/ink5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1:22.508"/>
    </inkml:context>
    <inkml:brush xml:id="br0">
      <inkml:brushProperty name="width" value="0.025" units="cm"/>
      <inkml:brushProperty name="height" value="0.025" units="cm"/>
    </inkml:brush>
  </inkml:definitions>
  <inkml:trace contextRef="#ctx0" brushRef="#br0">24784 10730 5376,'0'-16'2112,"0"16"-1152,0 0-1888,0 0 0,0 0-1152,0 0-416</inkml:trace>
</inkml:ink>
</file>

<file path=ppt/ink/ink5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1:22.719"/>
    </inkml:context>
    <inkml:brush xml:id="br0">
      <inkml:brushProperty name="width" value="0.025" units="cm"/>
      <inkml:brushProperty name="height" value="0.025" units="cm"/>
    </inkml:brush>
  </inkml:definitions>
  <inkml:trace contextRef="#ctx0" brushRef="#br0">25030 10761 5632,'-15'0'2112,"30"0"-1152,0 16-3520,1-1-704</inkml:trace>
</inkml:ink>
</file>

<file path=ppt/ink/ink5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1:21.987"/>
    </inkml:context>
    <inkml:brush xml:id="br0">
      <inkml:brushProperty name="width" value="0.025" units="cm"/>
      <inkml:brushProperty name="height" value="0.025" units="cm"/>
    </inkml:brush>
  </inkml:definitions>
  <inkml:trace contextRef="#ctx0" brushRef="#br0">24168 10838 7296,'-15'-15'2720,"15"15"-1472,0-16-1312,0 16 544,0 0-992,0 0-352,0 0-2176,0 0-960</inkml:trace>
</inkml:ink>
</file>

<file path=ppt/ink/ink5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1:21.318"/>
    </inkml:context>
    <inkml:brush xml:id="br0">
      <inkml:brushProperty name="width" value="0.025" units="cm"/>
      <inkml:brushProperty name="height" value="0.025" units="cm"/>
    </inkml:brush>
  </inkml:definitions>
  <inkml:trace contextRef="#ctx0" brushRef="#br0">23662 15133 3584,'-32'0'128,"18"0"-128,-2 0-64,-15 0 32,0 0 0,1 0 96,-1 0-32,0 0-32,-31 0 288,16 0 192,0 0-96,0 15 32,0-15-192,0 0 32,0 0-96,-1 0 64,1 0-64,0 0 0,-1 0 32,1 0 96,0 0-128,0 0-32,0 0-64,0 0 96,0-15 32,0 15 64,14 0 0,-14 0-128,16 0-96,-1 0 0,0-15 32,0 15 32,0 0 96,1-16-96,-1 16-64,0 0 0,0 0-32,0-15 64,16 15 32,-16 0 32,16 0 64,-16-15-96,15 15 0,-14 0 32,-1 0 0,0 0-64,1 0 32,-1-16-64,16 16 64,-17 0-224,2 0 32,-1 0 32,16 0 96,-1 0-64,-14 0-64,14 0-96,0 0 32,16 0-416,-15 0-96,0 0-64,15 0-64,0 0 192,0 0 32,0 0 416,0 0 0,15 0 64,0 0-288,1 0-96,0 0-736,-1 0-320</inkml:trace>
</inkml:ink>
</file>

<file path=ppt/ink/ink5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21:50.087"/>
    </inkml:context>
    <inkml:brush xml:id="br0">
      <inkml:brushProperty name="width" value="0.025" units="cm"/>
      <inkml:brushProperty name="height" value="0.025" units="cm"/>
    </inkml:brush>
  </inkml:definitions>
  <inkml:trace contextRef="#ctx0" brushRef="#br0">16289 16380 5632,'-15'0'2112,"15"0"-1152,-16 0-1184,16 0 256,0 0-704,0 0-288,16 0-1184,-1 0-480</inkml:trace>
</inkml:ink>
</file>

<file path=ppt/ink/ink5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41:28.247"/>
    </inkml:context>
    <inkml:brush xml:id="br0">
      <inkml:brushProperty name="width" value="0.025" units="cm"/>
      <inkml:brushProperty name="height" value="0.025" units="cm"/>
    </inkml:brush>
  </inkml:definitions>
  <inkml:trace contextRef="#ctx0" brushRef="#br0">10161 9344 4480,'-18'-18'1760,"18"0"-960,0 18-800,0 0 416,0 0-352,0 0-32,0 0-384,0 0-96,0 0-1344,18 0-544,0 0 960,-18 0 576</inkml:trace>
  <inkml:trace contextRef="#ctx0" brushRef="#br0" timeOffset="210">10288 9308 2048,'0'-18'768,"0"0"-384,18 18-512,1 0 64,-19 0-768,36 0-320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37:57.822"/>
    </inkml:context>
    <inkml:brush xml:id="br0">
      <inkml:brushProperty name="width" value="0.025" units="cm"/>
      <inkml:brushProperty name="height" value="0.025" units="cm"/>
    </inkml:brush>
  </inkml:definitions>
  <inkml:traceGroup>
    <inkml:annotationXML>
      <emma:emma xmlns:emma="http://www.w3.org/2003/04/emma" version="1.0">
        <emma:interpretation id="{A30FB18E-B501-4400-B3A3-7AC202F5C432}" emma:medium="tactile" emma:mode="ink">
          <msink:context xmlns:msink="http://schemas.microsoft.com/ink/2010/main" type="inkDrawing" rotatedBoundingBox="12146,11042 13885,11067 13883,11184 12144,11158" shapeName="Other">
            <msink:destinationLink direction="with" ref="{2AA5A3AF-330F-49DA-AB92-CEF2237A3CAF}"/>
          </msink:context>
        </emma:interpretation>
      </emma:emma>
    </inkml:annotationXML>
    <inkml:trace contextRef="#ctx0" brushRef="#br0">12685 11361 4992,'0'-15'1824,"0"0"-960,0-1-928,0 16 288,0 0-160,15 0 32,-15 0-128,0 0 0,16 0 32,-16 0 0,0 0 64,0 0 512,0 0 352,0 0-64,0 0-32,0 0-96,0 0 0,16 0-128,-2 0-288,2-15-160,0 15-32,-1 0-96,0 0 64,16 0-128,-16 0 0,16 0 32,-16 0 64,17 0-96,-17 0-64,0 0 128,16 0 96,-16 0 96,1 0 32,14 0-64,-14 0 32,0 0-128,14 0 0,1 0-32,0 0-64,-1 0 96,2 15 0,-2-15-128,1 0 32,-16 0-64,16 0 0,0 0 64,-16 0 64,0 0 32,17 0 32,-2 0 64,1 0 32,0 0-96,-16-15-32,16 15-96,-1 0-32,2 0 96,-2 0 32,1 0-32,0 0-64,-1 0-64,2 0 32,-2 0-32,16 15 0,-15-15 64,-16 0 64,17 0-32,-2 16-32,-14-16 32,14 0 32,-14 0-32,14 0-32,2 15 32,-18-15-32,33 0 0,-16 0 63,-16 0-31,16 0 64,-1 0-64,-14 0-32,15 0 32,0 0-32,-16 0 0,0 0 64,1 0-32,-1 0-32,0 0-128,-15 0-63,0-15-1249,0-1-576,-15 1-1568,0 0-1184,-1-1 2048</inkml:trace>
  </inkml:traceGroup>
</inkml:ink>
</file>

<file path=ppt/ink/ink6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40:50.817"/>
    </inkml:context>
    <inkml:brush xml:id="br0">
      <inkml:brushProperty name="width" value="0.025" units="cm"/>
      <inkml:brushProperty name="height" value="0.025" units="cm"/>
    </inkml:brush>
  </inkml:definitions>
  <inkml:trace contextRef="#ctx0" brushRef="#br0">8926 10741 1664,'-18'0'704,"18"0"-384,0 0-160,0 0 256,0 0-224,0 0-1088,0 0-448,0 0 672</inkml:trace>
</inkml:ink>
</file>

<file path=ppt/ink/ink6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32:26.681"/>
    </inkml:context>
    <inkml:brush xml:id="br0">
      <inkml:brushProperty name="width" value="0.025" units="cm"/>
      <inkml:brushProperty name="height" value="0.025" units="cm"/>
    </inkml:brush>
  </inkml:definitions>
  <inkml:traceGroup>
    <inkml:annotationXML>
      <emma:emma xmlns:emma="http://www.w3.org/2003/04/emma" version="1.0">
        <emma:interpretation id="{B1D2F5E6-CD20-4C1B-BA00-A053664E6622}" emma:medium="tactile" emma:mode="ink">
          <msink:context xmlns:msink="http://schemas.microsoft.com/ink/2010/main" type="inkDrawing" rotatedBoundingBox="18604,2804 18764,4699 18596,4713 18437,2818" semanticType="verticalRange" shapeName="Other"/>
        </emma:interpretation>
      </emma:emma>
    </inkml:annotationXML>
    <inkml:trace contextRef="#ctx0" brushRef="#br0">19028 3079 5888,'-16'-47'2272,"16"32"-1216,16 15-896,-16 0 544,0 0-448,0 0-128,15 15-96,0-15-32,-15 16 0,16 30-96,-1-15 64,0 0 32,-15 15 0,16 0-96,-16 0 64,15 0 96,-15 0 32,15 1-32,-15-16 32,0 15-64,0-16-32,0 2 224,0-2 96,0 1-96,16 0 32,-16 15-160,0-16 0,0-14-32,0 15 32,0-16-128,0 16-64,0-16 128,0 1 32,16 0 0,-16 14 32,0-14 0,0-1 32,0 0-64,14 1 32,-14-1-64,0 16-32,0-1 32,16-14 32,-16 0 32,0-1 32,0 0 0,0 1 0,16-1 0,-16 0 64,0-15-32,0 16 0,0-1-32,0 0 0,0 1-64,0-16 32,0 16-64,0-2 64,0 2 64,0-16 64,0 16 32,0-16 0,0 15 0,0-15 0,0 15 0,0 1 0,0-16-64,0 0-33,0 0-95,0 15 32,0-15-64,0 15 64,0-15-64,15 16 64,-15 0 0,0 14 96,0-14-96,0 14 0,0-14 32,15-1 0,-15 0 64,0 1 32,16-1-96,-32 0-32,16 1-32,0 0-64,0-1 96,0 0 0,-15-15-32,15 16 32,0-1 64,0 0 128,0 16 0,0-16-224,-15 1-32,15 0 32,0-2 96,0 2-64,0 0-64,0-1 0,0 0-32,-16-15 64,16 16 96,0-1 64,0-15 32,0 15 0,0-15 0,0 16-64,0 0-32,0-16-32,-16 0 0,16 0 0,0 14 0,0-14 0,0 0 0,0 0 0,0 0 0,0 0 0,0 0 0,0 0-64,0 0-64,0 0 96,0 0 0,0 0 32,0 0 0,0 0-64,0 0-64,0 0 32,0 0-32,0 0 0,0 0 0,0 0 128,0 0 64,0 0-160,0 0 0,0 0-32,0 0 0,0 0 0,0 0 64,0 0-96,0 0 0,0 0-32,0 0 0,0 0 0,0 0 0,0 0 64,0 0 0,0 0 64,0 0 32,0 0-128,0 0-32,0 0 32,0 0 64,0 0-64,0 0 0,0 0 32,0 0 0,0 0 0,0 0 64,0 0-32,0 0-32,0 0 32,0 0-32,0 0 0,0 0 0,0 0-96,0 0 64,0 0 32,0 0 64,0 0-32,0 0 64,-14 0-128,14 0 0,0 0-32,0 0 0,0 0 64,0 0 0,0 0 0,0 0 64,0 0-32,0 0-32,0 0 32,0 0 32,0 0-32,0 0-32,0 0 32,0 0-32,0 0 0,0 0 64,0 0-32,0 0-32,0 0-64,0 0 32,0 0 32,0 0 0,0 0-96,0 0 64,0 0 32,0 0 64,0 0-32,0 0-32,0 0 32,0 0 32,0 0-32,0 0-32,0 0 32,0 0-32,0 0-96,0 0 0,0 0 64,0 0 0,0 0 96,-16 0 32,16 0-128,0-14-32,0 14 32,0 0 0,0 0 96,0 0 32,0 0-192,0 0 0,0 0 32,0 0 96,0 0 0,0 0 64,0 0-128,0 0-64,0 0 64,0 0 64,0 0 64,0 0 32,0 0-160,0 0 32,0 0 0,0 0 0,0 0-96,0 0 0,0 0 128,0 0 32,0 0 0,0 0 32,0 0-128,0 0-64,0 0-32,0 0 0,0 0 96,0 0 0,0 0-64,0 0 0,0 0 64,0 0 64,0 0-64,0 0-64,0 0-96,0 0-32,0 0 32,0 0 64,0 0-96,0 0 64,0 0-64,0 0 0,0 0-384,0 0-160,0 0-224,0 0-128,0 0-224,0 0-95,-16 0-641,16 0-288,-15 0-1184</inkml:trace>
  </inkml:traceGroup>
</inkml:ink>
</file>

<file path=ppt/ink/ink6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51:14.643"/>
    </inkml:context>
    <inkml:brush xml:id="br0">
      <inkml:brushProperty name="width" value="0.025" units="cm"/>
      <inkml:brushProperty name="height" value="0.025" units="cm"/>
    </inkml:brush>
  </inkml:definitions>
  <inkml:traceGroup>
    <inkml:annotationXML>
      <emma:emma xmlns:emma="http://www.w3.org/2003/04/emma" version="1.0">
        <emma:interpretation id="{4E01F422-0274-422B-8A5C-AAE9404318BF}" emma:medium="tactile" emma:mode="ink">
          <msink:context xmlns:msink="http://schemas.microsoft.com/ink/2010/main" type="writingRegion" rotatedBoundingBox="24801,14350 25147,14350 25147,14985 24801,14985"/>
        </emma:interpretation>
      </emma:emma>
    </inkml:annotationXML>
    <inkml:traceGroup>
      <inkml:annotationXML>
        <emma:emma xmlns:emma="http://www.w3.org/2003/04/emma" version="1.0">
          <emma:interpretation id="{1BE9C89C-800F-4B1E-88BF-78BB9E78BFBF}" emma:medium="tactile" emma:mode="ink">
            <msink:context xmlns:msink="http://schemas.microsoft.com/ink/2010/main" type="paragraph" rotatedBoundingBox="24801,14350 25147,14350 25147,14985 24801,14985" alignmentLevel="1"/>
          </emma:interpretation>
        </emma:emma>
      </inkml:annotationXML>
      <inkml:traceGroup>
        <inkml:annotationXML>
          <emma:emma xmlns:emma="http://www.w3.org/2003/04/emma" version="1.0">
            <emma:interpretation id="{6AB525F6-9C81-4944-BE36-D727A5A58A12}" emma:medium="tactile" emma:mode="ink">
              <msink:context xmlns:msink="http://schemas.microsoft.com/ink/2010/main" type="line" rotatedBoundingBox="24801,14350 25147,14350 25147,14985 24801,14985"/>
            </emma:interpretation>
          </emma:emma>
        </inkml:annotationXML>
        <inkml:traceGroup>
          <inkml:annotationXML>
            <emma:emma xmlns:emma="http://www.w3.org/2003/04/emma" version="1.0">
              <emma:interpretation id="{33E7EC0E-6BEF-47C9-8484-EB3B4F0C9585}" emma:medium="tactile" emma:mode="ink">
                <msink:context xmlns:msink="http://schemas.microsoft.com/ink/2010/main" type="inkWord" rotatedBoundingBox="24801,14676 24819,14676 24819,14767 24801,14767"/>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一</emma:literal>
                </emma:interpretation>
              </emma:one-of>
            </emma:emma>
          </inkml:annotationXML>
          <inkml:trace contextRef="#ctx0" brushRef="#br0">28484 15060 8704,'-18'-36'3328,"36"17"-1792,-18 19-1728,0-18 608,0 18-320,0 0-64,0 0-992,0-18-416</inkml:trace>
        </inkml:traceGroup>
        <inkml:traceGroup>
          <inkml:annotationXML>
            <emma:emma xmlns:emma="http://www.w3.org/2003/04/emma" version="1.0">
              <emma:interpretation id="{5991AFE3-E3EB-4139-87E1-56CC140EDC11}" emma:medium="tactile" emma:mode="ink">
                <msink:context xmlns:msink="http://schemas.microsoft.com/ink/2010/main" type="inkWord" rotatedBoundingBox="24946,14350 25147,14350 25147,14985 24946,14985"/>
              </emma:interpretation>
              <emma:one-of disjunction-type="recognition" id="oneOf1">
                <emma:interpretation id="interp5" emma:lang="zh-CN" emma:confidence="0">
                  <emma:literal>上</emma:literal>
                </emma:interpretation>
                <emma:interpretation id="interp6" emma:lang="zh-CN" emma:confidence="0">
                  <emma:literal>亠</emma:literal>
                </emma:interpretation>
                <emma:interpretation id="interp7" emma:lang="zh-CN" emma:confidence="0">
                  <emma:literal>卫</emma:literal>
                </emma:interpretation>
                <emma:interpretation id="interp8" emma:lang="zh-CN" emma:confidence="0">
                  <emma:literal>冫</emma:literal>
                </emma:interpretation>
                <emma:interpretation id="interp9" emma:lang="zh-CN" emma:confidence="0">
                  <emma:literal>“</emma:literal>
                </emma:interpretation>
              </emma:one-of>
            </emma:emma>
          </inkml:annotationXML>
          <inkml:trace contextRef="#ctx0" brushRef="#br0" timeOffset="5964">28719 14697 7040,'-18'-36'2720,"18"18"-1472,0 18-1536,0 0 448,0 0-1792,0 0-640,18 18-288,0-18 0</inkml:trace>
          <inkml:trace contextRef="#ctx0" brushRef="#br0" timeOffset="1155">28773 14915 6784,'-36'-37'2528,"36"37"-1344,0-18-896,0 18 608,-18 0-512,18-18-160,0 18-480,0 0-256,0-18-2752,0 36-1280</inkml:trace>
          <inkml:trace contextRef="#ctx0" brushRef="#br0" timeOffset="5273">28646 15278 3584,'-35'-73'1408,"53"55"-768,-1 0-672,-17 18 288,0 0-224,18-18-32,1 18-1344,-19 0-544,18 0 672,-18 0 352</inkml:trace>
          <inkml:trace contextRef="#ctx0" brushRef="#br0" timeOffset="5481">28774 15133 384,'0'-18'160,"0"18"-64,18 0-256,1 0-32</inkml:trace>
        </inkml:traceGroup>
      </inkml:traceGroup>
    </inkml:traceGroup>
  </inkml:traceGroup>
</inkml:ink>
</file>

<file path=ppt/ink/ink6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53:44.721"/>
    </inkml:context>
    <inkml:brush xml:id="br0">
      <inkml:brushProperty name="width" value="0.025" units="cm"/>
      <inkml:brushProperty name="height" value="0.025" units="cm"/>
    </inkml:brush>
  </inkml:definitions>
  <inkml:traceGroup>
    <inkml:annotationXML>
      <emma:emma xmlns:emma="http://www.w3.org/2003/04/emma" version="1.0">
        <emma:interpretation id="{7AF3D338-6EEF-4849-81F4-A37C0892F332}" emma:medium="tactile" emma:mode="ink">
          <msink:context xmlns:msink="http://schemas.microsoft.com/ink/2010/main" type="writingRegion" rotatedBoundingBox="28593,14768 28665,14768 28665,14823 28593,14823"/>
        </emma:interpretation>
      </emma:emma>
    </inkml:annotationXML>
    <inkml:traceGroup>
      <inkml:annotationXML>
        <emma:emma xmlns:emma="http://www.w3.org/2003/04/emma" version="1.0">
          <emma:interpretation id="{9198CE40-90E8-466D-8AB7-CD2BFD8931BD}" emma:medium="tactile" emma:mode="ink">
            <msink:context xmlns:msink="http://schemas.microsoft.com/ink/2010/main" type="paragraph" rotatedBoundingBox="28593,14768 28665,14768 28665,14823 28593,14823" alignmentLevel="1"/>
          </emma:interpretation>
        </emma:emma>
      </inkml:annotationXML>
      <inkml:traceGroup>
        <inkml:annotationXML>
          <emma:emma xmlns:emma="http://www.w3.org/2003/04/emma" version="1.0">
            <emma:interpretation id="{303B50DE-DAED-4318-9A40-D2D70F171AE6}" emma:medium="tactile" emma:mode="ink">
              <msink:context xmlns:msink="http://schemas.microsoft.com/ink/2010/main" type="line" rotatedBoundingBox="28593,14768 28665,14768 28665,14823 28593,14823"/>
            </emma:interpretation>
          </emma:emma>
        </inkml:annotationXML>
        <inkml:traceGroup>
          <inkml:annotationXML>
            <emma:emma xmlns:emma="http://www.w3.org/2003/04/emma" version="1.0">
              <emma:interpretation id="{32BA79E2-89A5-4640-9457-52200007F092}" emma:medium="tactile" emma:mode="ink">
                <msink:context xmlns:msink="http://schemas.microsoft.com/ink/2010/main" type="inkWord" rotatedBoundingBox="28593,14768 28665,14768 28665,14823 28593,14823"/>
              </emma:interpretation>
              <emma:one-of disjunction-type="recognition" id="oneOf0">
                <emma:interpretation id="interp0" emma:lang="zh-CN" emma:confidence="0">
                  <emma:literal>ㄧ</emma:literal>
                </emma:interpretation>
                <emma:interpretation id="interp1" emma:lang="zh-CN" emma:confidence="0">
                  <emma:literal>一</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32258 15114 4608,'0'-18'1760,"0"18"-960,0 0-1024,18 0 256,0 0-576,-18-19-128,18 19-1056,0-18-480</inkml:trace>
        </inkml:traceGroup>
      </inkml:traceGroup>
    </inkml:traceGroup>
  </inkml:traceGroup>
</inkml:ink>
</file>

<file path=ppt/ink/ink6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57:03.761"/>
    </inkml:context>
    <inkml:brush xml:id="br0">
      <inkml:brushProperty name="width" value="0.025" units="cm"/>
      <inkml:brushProperty name="height" value="0.025" units="cm"/>
    </inkml:brush>
  </inkml:definitions>
  <inkml:traceGroup>
    <inkml:annotationXML>
      <emma:emma xmlns:emma="http://www.w3.org/2003/04/emma" version="1.0">
        <emma:interpretation id="{9D996A9F-98B5-44D6-BCB1-8104DF04CAB8}" emma:medium="tactile" emma:mode="ink">
          <msink:context xmlns:msink="http://schemas.microsoft.com/ink/2010/main" type="inkDrawing" rotatedBoundingBox="11194,6997 12192,7028 12191,7059 11193,7028" shapeName="Other">
            <msink:destinationLink direction="with" ref="{2F5C71DF-CACA-48CE-9B45-68693B5DD387}"/>
          </msink:context>
        </emma:interpretation>
      </emma:emma>
    </inkml:annotationXML>
    <inkml:trace contextRef="#ctx0" brushRef="#br0">14860 7312 128,'37'0'64,"-19"0"0,18 0-96,-36 0 128,18 0 0,0 0 32,0 0 64,1 0 32,17 0-32,-18 0 32,18 0-192,-18 0-96,19 0 32,-1 0 64,-18 0-160,0 0 32,19 0-32,-1 0 64,-18 0-32,0 0 32,18 0 128,-17 0 32,-1 0 32,18 0 0,-18 0 64,0 0 32,0 0-256,19 0-32,-19 0 0,18 0 32,-18 0-64,0 18 64,1-18-32,17 0 0,-18 0 64,0 0 0,-18 0 0,18 0 64,0 0 256,1 18 96,-19-18-64,18 0-32,-18 0-192,18 0-32,0 0-32,-18 0-64,18 0 32,-18 0 32</inkml:trace>
  </inkml:traceGroup>
</inkml:ink>
</file>

<file path=ppt/ink/ink6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57:03.910"/>
    </inkml:context>
    <inkml:brush xml:id="br0">
      <inkml:brushProperty name="width" value="0.025" units="cm"/>
      <inkml:brushProperty name="height" value="0.025" units="cm"/>
    </inkml:brush>
  </inkml:definitions>
  <inkml:traceGroup>
    <inkml:annotationXML>
      <emma:emma xmlns:emma="http://www.w3.org/2003/04/emma" version="1.0">
        <emma:interpretation id="{F1C31D05-DB82-4582-8D82-6752D001CCC2}" emma:medium="tactile" emma:mode="ink">
          <msink:context xmlns:msink="http://schemas.microsoft.com/ink/2010/main" type="inkDrawing" rotatedBoundingBox="12228,7039 12374,7039 12374,7054 12228,7054" shapeName="Other"/>
        </emma:interpretation>
      </emma:emma>
    </inkml:annotationXML>
    <inkml:trace contextRef="#ctx0" brushRef="#br0">15894 7330 2976,'18'0'-96,"18"0"-32,-18 0 96,1 0 0,-1 0-64,0 0 64,-18 0-32,19 0 0,-19 0 64,0 0 64,0 0-32,0 0 64,0 0-128,0 0-64,0 0-224,0 0-128</inkml:trace>
  </inkml:traceGroup>
</inkml:ink>
</file>

<file path=ppt/ink/ink6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2.368"/>
    </inkml:context>
    <inkml:brush xml:id="br0">
      <inkml:brushProperty name="width" value="0.025" units="cm"/>
      <inkml:brushProperty name="height" value="0.025" units="cm"/>
    </inkml:brush>
  </inkml:definitions>
  <inkml:traceGroup>
    <inkml:annotationXML>
      <emma:emma xmlns:emma="http://www.w3.org/2003/04/emma" version="1.0">
        <emma:interpretation id="{2F5C71DF-CACA-48CE-9B45-68693B5DD387}" emma:medium="tactile" emma:mode="ink">
          <msink:context xmlns:msink="http://schemas.microsoft.com/ink/2010/main" type="inkDrawing" rotatedBoundingBox="10500,6115 10640,6310 10583,6351 10443,6156" semanticType="callout" shapeName="Other">
            <msink:sourceLink direction="with" ref="{9D996A9F-98B5-44D6-BCB1-8104DF04CAB8}"/>
          </msink:context>
        </emma:interpretation>
      </emma:emma>
    </inkml:annotationXML>
    <inkml:trace contextRef="#ctx0" brushRef="#br0">9623 6544 6144,'-61'-16'2272,"45"-15"-1216,-46-30-1248,62 46 384,0-1-288,-15 1 0,15-1-2048,0 1-1312,46 15 1312</inkml:trace>
  </inkml:traceGroup>
</inkml:ink>
</file>

<file path=ppt/ink/ink6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2:49.425"/>
    </inkml:context>
    <inkml:brush xml:id="br0">
      <inkml:brushProperty name="width" value="0.025" units="cm"/>
      <inkml:brushProperty name="height" value="0.025" units="cm"/>
    </inkml:brush>
  </inkml:definitions>
  <inkml:traceGroup>
    <inkml:annotationXML>
      <emma:emma xmlns:emma="http://www.w3.org/2003/04/emma" version="1.0">
        <emma:interpretation id="{3CE42CD7-ECBA-4E76-AA0C-82711921605D}" emma:medium="tactile" emma:mode="ink">
          <msink:context xmlns:msink="http://schemas.microsoft.com/ink/2010/main" type="inkDrawing" rotatedBoundingBox="5649,10499 5680,10499 5680,10514 5649,10514" shapeName="Other">
            <msink:destinationLink direction="with" ref="{52C71E99-F3BD-47E1-B69C-8EA3B3C5618C}"/>
          </msink:context>
        </emma:interpretation>
      </emma:emma>
    </inkml:annotationXML>
    <inkml:trace contextRef="#ctx0" brushRef="#br0">6190 10701 5824,'31'0'-3136</inkml:trace>
  </inkml:traceGroup>
</inkml:ink>
</file>

<file path=ppt/ink/ink6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2:49.204"/>
    </inkml:context>
    <inkml:brush xml:id="br0">
      <inkml:brushProperty name="width" value="0.025" units="cm"/>
      <inkml:brushProperty name="height" value="0.025" units="cm"/>
    </inkml:brush>
  </inkml:definitions>
  <inkml:traceGroup>
    <inkml:annotationXML>
      <emma:emma xmlns:emma="http://www.w3.org/2003/04/emma" version="1.0">
        <emma:interpretation id="{52C71E99-F3BD-47E1-B69C-8EA3B3C5618C}" emma:medium="tactile" emma:mode="ink">
          <msink:context xmlns:msink="http://schemas.microsoft.com/ink/2010/main" type="inkDrawing" rotatedBoundingBox="5674,10486 5780,10565 5771,10578 5664,10498" semanticType="callout" shapeName="Other">
            <msink:sourceLink direction="with" ref="{3CE42CD7-ECBA-4E76-AA0C-82711921605D}"/>
          </msink:context>
        </emma:interpretation>
      </emma:emma>
    </inkml:annotationXML>
    <inkml:trace contextRef="#ctx0" brushRef="#br0">6314 10778 5248,'-46'-46'2016,"30"30"-1088,-15 1-960,16 15 384</inkml:trace>
  </inkml:traceGroup>
</inkml:ink>
</file>

<file path=ppt/ink/ink6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3.046"/>
    </inkml:context>
    <inkml:brush xml:id="br0">
      <inkml:brushProperty name="width" value="0.025" units="cm"/>
      <inkml:brushProperty name="height" value="0.025" units="cm"/>
    </inkml:brush>
  </inkml:definitions>
  <inkml:traceGroup>
    <inkml:annotationXML>
      <emma:emma xmlns:emma="http://www.w3.org/2003/04/emma" version="1.0">
        <emma:interpretation id="{7AAE383B-BE60-479D-84D6-2EC82705056D}" emma:medium="tactile" emma:mode="ink">
          <msink:context xmlns:msink="http://schemas.microsoft.com/ink/2010/main" type="inkDrawing" rotatedBoundingBox="3420,6288 3481,6321 3477,6328 3417,6295" shapeName="Other">
            <msink:destinationLink direction="with" ref="{52A99916-9388-4899-8FF5-842F038717DA}"/>
          </msink:context>
        </emma:interpretation>
      </emma:emma>
    </inkml:annotationXML>
    <inkml:trace contextRef="#ctx0" brushRef="#br0">4018 6527 1408,'-47'-31'608,"32"31"-320,15 0-416,0 0 64,0 0-544,0 0-160</inkml:trace>
  </inkml:traceGroup>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5T23:38:06.468"/>
    </inkml:context>
    <inkml:brush xml:id="br0">
      <inkml:brushProperty name="width" value="0.025" units="cm"/>
      <inkml:brushProperty name="height" value="0.025" units="cm"/>
    </inkml:brush>
  </inkml:definitions>
  <inkml:traceGroup>
    <inkml:annotationXML>
      <emma:emma xmlns:emma="http://www.w3.org/2003/04/emma" version="1.0">
        <emma:interpretation id="{2AA5A3AF-330F-49DA-AB92-CEF2237A3CAF}" emma:medium="tactile" emma:mode="ink">
          <msink:context xmlns:msink="http://schemas.microsoft.com/ink/2010/main" type="inkDrawing" rotatedBoundingBox="11845,11067 14186,11121 14181,11334 11840,11280" semanticType="callout" shapeName="Other">
            <msink:sourceLink direction="with" ref="{A30FB18E-B501-4400-B3A3-7AC202F5C432}"/>
          </msink:context>
        </emma:interpretation>
      </emma:emma>
    </inkml:annotationXML>
    <inkml:trace contextRef="#ctx0" brushRef="#br0">12531 11423 2816,'-31'-21'1120,"31"-22"-576,0 0 128,0 21 608,0 22-544,-15-21-224,15-1 32,0 22 64,-16-22-288,16 22-192,0 0-64,0-21-160,0 21 64,0 0 32,0 0 64,0 0-96,0 0 0,0 21 96,16-21 96,-1 22 128,1-22 160,14 0-64,1 22 96,-16-1-64,16-21 0,0 0-96,0 0 32,-16 22-128,16-22-64,0 0 0,0 0-32,-1 21 64,17-21 32,-17 0-96,1 22-96,15-22 128,-15 0 32,0 22 0,0-22-32,15 0 32,-15 0 96,-1 0-64,17 0-64,-17 0 64,1-22 0,0 22 32,0 0 0,0 0-129,-1 0-31,17 0-32,-17 0 32,17 22-128,-17-22 0,1 0 32,0 0 64,15 0-32,-15 0-32,0 0 32,-1 0 32,17 0 32,-17 0 32,1 0-64,0 0 32,0-22 0,0 22 32,-1 0-64,1 0-64,0 0 32,15 0 32,-15 22-96,15-22 0,-15 0 32,0 0 0,-1 0-96,1 0 64,0 0 96,0 0 32,0 0-32,-16 0 32,16 0-128,0-22 0,-1 22-32,1 0 0,0 0 0,0 0 0,-16-22 128,16 22 32,-16 0-128,1 0 32,14 0 0,-14-21 64,-1 21-96,1 0 0,-1 0-128,0-22 32,1 22-1631,-1 22-3681</inkml:trace>
  </inkml:traceGroup>
</inkml:ink>
</file>

<file path=ppt/ink/ink7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1:57:16.838"/>
    </inkml:context>
    <inkml:brush xml:id="br0">
      <inkml:brushProperty name="width" value="0.025" units="cm"/>
      <inkml:brushProperty name="height" value="0.025" units="cm"/>
    </inkml:brush>
  </inkml:definitions>
  <inkml:traceGroup>
    <inkml:annotationXML>
      <emma:emma xmlns:emma="http://www.w3.org/2003/04/emma" version="1.0">
        <emma:interpretation id="{52A99916-9388-4899-8FF5-842F038717DA}" emma:medium="tactile" emma:mode="ink">
          <msink:context xmlns:msink="http://schemas.microsoft.com/ink/2010/main" type="inkDrawing" rotatedBoundingBox="4337,6569 5824,6676 5815,6792 4329,6686" semanticType="callout" shapeName="Other">
            <msink:sourceLink direction="with" ref="{7AAE383B-BE60-479D-84D6-2EC82705056D}"/>
          </msink:context>
        </emma:interpretation>
      </emma:emma>
    </inkml:annotationXML>
    <inkml:trace contextRef="#ctx0" brushRef="#br0">9490 6986 640,'0'-18'352,"-18"18"-192,18 0-192,0 0 64,0 0 32,0 0 32,0 0-32,0 0-64,0 18 96,-18-18 0,18 0 160,0 18 160,-18-18 320,-1 18 192,19-18-224,-18 18 0,0-18 0,-19 0 32,19 0-256,-18 0-64,18 0-160,0 0-96,-18 0-64,18 0 64,-19 0 32,19 0-64,-19 0-32,1 0 32,18 0 0,-18 0 64,18 0 32,-18 0 32,0 0 64,-1 0-32,0 0 0,1-18-96,0 18 32,0 0-128,18 0-64,-18 0 0,18 0-32,-19-18 0,19 18 0,-19 0 0,1 0 0,18 0 0,-18 0 64,18 0-32,-18 0-32,18 0 32,-1-18 32,1 18 160,0 0 128,-1 0-288,1-18 0,-18 18-64,18-19 64,0 19-32,0 0 64,0 0 0,0-18 32,0 18-64,18 0-64,-37 0-64,37-18-32,-36 18 64,36 0 0,-37-18 32,37 18 0,-18 0 0,0 0 0,18 0 64,-18 0 32,0 0-128,18 0-32,0 0-64,0 0 96,0 0-160,0 18 64,0-18-640,0 18-288,18-18-320,0 18-32,0-18 64,0 0-960,0 0 288</inkml:trace>
  </inkml:traceGroup>
</inkml:ink>
</file>

<file path=ppt/ink/ink7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0:34:23.964"/>
    </inkml:context>
    <inkml:brush xml:id="br0">
      <inkml:brushProperty name="width" value="0.025" units="cm"/>
      <inkml:brushProperty name="height" value="0.025" units="cm"/>
    </inkml:brush>
  </inkml:definitions>
  <inkml:traceGroup>
    <inkml:annotationXML>
      <emma:emma xmlns:emma="http://www.w3.org/2003/04/emma" version="1.0">
        <emma:interpretation id="{C6BE7B85-FC0F-4483-8466-50C9593F0D95}" emma:medium="tactile" emma:mode="ink">
          <msink:context xmlns:msink="http://schemas.microsoft.com/ink/2010/main" type="inkDrawing" rotatedBoundingBox="17472,2514 17527,2433 17548,2446 17492,2528" shapeName="Other"/>
        </emma:interpretation>
      </emma:emma>
    </inkml:annotationXML>
    <inkml:trace contextRef="#ctx0" brushRef="#br0">21152 2816 5632,'15'-46'2176,"-15"46"-1152,16-16-1280,-16 1 384,0 15-544,0 0-224,15 0-1216,-15 0-480,15 0 800,-15 0 352</inkml:trace>
  </inkml:traceGroup>
</inkml:ink>
</file>

<file path=ppt/ink/ink7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05:06.254"/>
    </inkml:context>
    <inkml:brush xml:id="br0">
      <inkml:brushProperty name="width" value="0.025" units="cm"/>
      <inkml:brushProperty name="height" value="0.025" units="cm"/>
    </inkml:brush>
  </inkml:definitions>
  <inkml:traceGroup>
    <inkml:annotationXML>
      <emma:emma xmlns:emma="http://www.w3.org/2003/04/emma" version="1.0">
        <emma:interpretation id="{6A3334D7-1410-44BC-A979-CC94519AEE87}" emma:medium="tactile" emma:mode="ink">
          <msink:context xmlns:msink="http://schemas.microsoft.com/ink/2010/main" type="writingRegion" rotatedBoundingBox="23152,13761 23290,13761 23290,14115 23152,14115"/>
        </emma:interpretation>
      </emma:emma>
    </inkml:annotationXML>
    <inkml:traceGroup>
      <inkml:annotationXML>
        <emma:emma xmlns:emma="http://www.w3.org/2003/04/emma" version="1.0">
          <emma:interpretation id="{632D9CA4-73C6-4953-A86A-F60F65829619}" emma:medium="tactile" emma:mode="ink">
            <msink:context xmlns:msink="http://schemas.microsoft.com/ink/2010/main" type="paragraph" rotatedBoundingBox="23152,13761 23290,13761 23290,14115 23152,14115" alignmentLevel="1"/>
          </emma:interpretation>
        </emma:emma>
      </inkml:annotationXML>
      <inkml:traceGroup>
        <inkml:annotationXML>
          <emma:emma xmlns:emma="http://www.w3.org/2003/04/emma" version="1.0">
            <emma:interpretation id="{AC6AE1CB-DEA4-4FFA-BF57-7120EAD3FDA6}" emma:medium="tactile" emma:mode="ink">
              <msink:context xmlns:msink="http://schemas.microsoft.com/ink/2010/main" type="line" rotatedBoundingBox="23152,13761 23290,13761 23290,14115 23152,14115"/>
            </emma:interpretation>
          </emma:emma>
        </inkml:annotationXML>
        <inkml:traceGroup>
          <inkml:annotationXML>
            <emma:emma xmlns:emma="http://www.w3.org/2003/04/emma" version="1.0">
              <emma:interpretation id="{34EE82BA-FF3D-4EFB-ADEE-457FBEFDF725}" emma:medium="tactile" emma:mode="ink">
                <msink:context xmlns:msink="http://schemas.microsoft.com/ink/2010/main" type="inkWord" rotatedBoundingBox="23152,14023 23198,14023 23198,14115 23152,14115"/>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23739 14318 7552,'-46'-62'2816,"46"62"-1536,0-16-1632,0 1 416,0 15-1184,0 0-448,0 0-416,15 0-128,-15 0 288,16 0 224</inkml:trace>
        </inkml:traceGroup>
        <inkml:traceGroup>
          <inkml:annotationXML>
            <emma:emma xmlns:emma="http://www.w3.org/2003/04/emma" version="1.0">
              <emma:interpretation id="{684E8F11-DCFD-4378-A3D3-D6A19E79939D}" emma:medium="tactile" emma:mode="ink">
                <msink:context xmlns:msink="http://schemas.microsoft.com/ink/2010/main" type="inkWord" rotatedBoundingBox="23213,13761 23290,13761 23290,13792 23213,13792"/>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659">23754 13994 5888,'0'0'2272,"0"0"-1216,0-16-672,0 16 672,0 0-608,0 0-384,0-15-192,15 15 32,1 0-736,-16 0-320,15 0-1504,1 15-768,-1-15 1696</inkml:trace>
        </inkml:traceGroup>
      </inkml:traceGroup>
    </inkml:traceGroup>
  </inkml:traceGroup>
</inkml:ink>
</file>

<file path=ppt/ink/ink7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3T08:47:57.889"/>
    </inkml:context>
    <inkml:brush xml:id="br0">
      <inkml:brushProperty name="width" value="0.025" units="cm"/>
      <inkml:brushProperty name="height" value="0.025" units="cm"/>
    </inkml:brush>
  </inkml:definitions>
  <inkml:traceGroup>
    <inkml:annotationXML>
      <emma:emma xmlns:emma="http://www.w3.org/2003/04/emma" version="1.0">
        <emma:interpretation id="{54CB9BC1-A599-48F0-8493-40272CDF2CCC}" emma:medium="tactile" emma:mode="ink">
          <msink:context xmlns:msink="http://schemas.microsoft.com/ink/2010/main" type="inkDrawing" rotatedBoundingBox="7044,17314 7082,17134 7125,17144 7088,17323" shapeName="Other"/>
        </emma:interpretation>
      </emma:emma>
    </inkml:annotationXML>
    <inkml:trace contextRef="#ctx0" brushRef="#br0">10205 18769 4864,'-15'0'1824,"0"15"-960,0 0-928,15 1 288,0-1-256,0-15-32,0 15 32,0-1 64,0-14-64,0 31 0,0-16-2784,0 1 256</inkml:trace>
  </inkml:traceGroup>
</inkml:ink>
</file>

<file path=ppt/ink/ink7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05:06.254"/>
    </inkml:context>
    <inkml:brush xml:id="br0">
      <inkml:brushProperty name="width" value="0.025" units="cm"/>
      <inkml:brushProperty name="height" value="0.025" units="cm"/>
    </inkml:brush>
  </inkml:definitions>
  <inkml:traceGroup>
    <inkml:annotationXML>
      <emma:emma xmlns:emma="http://www.w3.org/2003/04/emma" version="1.0">
        <emma:interpretation id="{E67759B6-26DC-4B2A-A273-ADC8366DA5AB}" emma:medium="tactile" emma:mode="ink">
          <msink:context xmlns:msink="http://schemas.microsoft.com/ink/2010/main" type="inkDrawing"/>
        </emma:interpretation>
      </emma:emma>
    </inkml:annotationXML>
    <inkml:trace contextRef="#ctx0" brushRef="#br0">23739 14318 7552,'-46'-62'2816,"46"62"-1536,0-16-1632,0 1 416,0 15-1184,0 0-448,0 0-416,15 0-128,-15 0 288,16 0 224</inkml:trace>
    <inkml:trace contextRef="#ctx0" brushRef="#br0" timeOffset="-659">23754 13994 5888,'0'0'2272,"0"0"-1216,0-16-672,0 16 672,0 0-608,0 0-384,0-15-192,15 15 32,1 0-736,-16 0-320,15 0-1504,1 15-768,-1-15 1696</inkml:trace>
  </inkml:traceGroup>
</inkml:ink>
</file>

<file path=ppt/ink/ink7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10:15:29.419"/>
    </inkml:context>
    <inkml:brush xml:id="br0">
      <inkml:brushProperty name="width" value="0.025" units="cm"/>
      <inkml:brushProperty name="height" value="0.025" units="cm"/>
    </inkml:brush>
  </inkml:definitions>
  <inkml:traceGroup>
    <inkml:annotationXML>
      <emma:emma xmlns:emma="http://www.w3.org/2003/04/emma" version="1.0">
        <emma:interpretation id="{19B0A9EB-D9B9-451A-9FB0-79F938D08376}" emma:medium="tactile" emma:mode="ink">
          <msink:context xmlns:msink="http://schemas.microsoft.com/ink/2010/main" type="writingRegion" rotatedBoundingBox="15516,16486 15685,16486 15685,16563 15516,16563"/>
        </emma:interpretation>
      </emma:emma>
    </inkml:annotationXML>
    <inkml:traceGroup>
      <inkml:annotationXML>
        <emma:emma xmlns:emma="http://www.w3.org/2003/04/emma" version="1.0">
          <emma:interpretation id="{591CE2C0-8B20-467F-9981-9DC5F2EA813A}" emma:medium="tactile" emma:mode="ink">
            <msink:context xmlns:msink="http://schemas.microsoft.com/ink/2010/main" type="paragraph" rotatedBoundingBox="15516,16486 15685,16486 15685,16563 15516,16563" alignmentLevel="1"/>
          </emma:interpretation>
        </emma:emma>
      </inkml:annotationXML>
      <inkml:traceGroup>
        <inkml:annotationXML>
          <emma:emma xmlns:emma="http://www.w3.org/2003/04/emma" version="1.0">
            <emma:interpretation id="{448CC3CE-9661-489D-BF5C-2DFD49858281}" emma:medium="tactile" emma:mode="ink">
              <msink:context xmlns:msink="http://schemas.microsoft.com/ink/2010/main" type="line" rotatedBoundingBox="15516,16486 15685,16486 15685,16563 15516,16563"/>
            </emma:interpretation>
          </emma:emma>
        </inkml:annotationXML>
        <inkml:traceGroup>
          <inkml:annotationXML>
            <emma:emma xmlns:emma="http://www.w3.org/2003/04/emma" version="1.0">
              <emma:interpretation id="{477AF3E3-308F-4196-8FEB-F7FFD545DFDA}" emma:medium="tactile" emma:mode="ink">
                <msink:context xmlns:msink="http://schemas.microsoft.com/ink/2010/main" type="inkWord" rotatedBoundingBox="15516,16486 15685,16486 15685,16563 15516,16563"/>
              </emma:interpretation>
              <emma:one-of disjunction-type="recognition" id="oneOf0">
                <emma:interpretation id="interp0" emma:lang="zh-CN" emma:confidence="0">
                  <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16226 16687 8064,'-61'16'3072,"30"-16"-1664,16 0-1440,15 15 576,0-15-256,-16 0 0,16 0-160,-15 15-96,15-15 0,-15 16-960,15-16-320,-16 0-2016,16 15-1120,0-15 2016</inkml:trace>
        </inkml:traceGroup>
      </inkml:traceGroup>
    </inkml:traceGroup>
  </inkml:traceGroup>
</inkml:ink>
</file>

<file path=ppt/ink/ink7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10:16:25.341"/>
    </inkml:context>
    <inkml:brush xml:id="br0">
      <inkml:brushProperty name="width" value="0.025" units="cm"/>
      <inkml:brushProperty name="height" value="0.025" units="cm"/>
    </inkml:brush>
  </inkml:definitions>
  <inkml:traceGroup>
    <inkml:annotationXML>
      <emma:emma xmlns:emma="http://www.w3.org/2003/04/emma" version="1.0">
        <emma:interpretation id="{E3233004-EC1A-4439-AAEE-06FFBF96B20A}" emma:medium="tactile" emma:mode="ink">
          <msink:context xmlns:msink="http://schemas.microsoft.com/ink/2010/main" type="writingRegion" rotatedBoundingBox="29710,15978 29833,15978 29833,16101 29710,16101"/>
        </emma:interpretation>
      </emma:emma>
    </inkml:annotationXML>
    <inkml:traceGroup>
      <inkml:annotationXML>
        <emma:emma xmlns:emma="http://www.w3.org/2003/04/emma" version="1.0">
          <emma:interpretation id="{9BAC458A-08B7-42C4-A6E7-BD662F7AEBE9}" emma:medium="tactile" emma:mode="ink">
            <msink:context xmlns:msink="http://schemas.microsoft.com/ink/2010/main" type="paragraph" rotatedBoundingBox="29710,15978 29833,15978 29833,16101 29710,16101" alignmentLevel="1"/>
          </emma:interpretation>
        </emma:emma>
      </inkml:annotationXML>
      <inkml:traceGroup>
        <inkml:annotationXML>
          <emma:emma xmlns:emma="http://www.w3.org/2003/04/emma" version="1.0">
            <emma:interpretation id="{CFE2A1DE-B63F-41A7-949F-FA585ABC480C}" emma:medium="tactile" emma:mode="ink">
              <msink:context xmlns:msink="http://schemas.microsoft.com/ink/2010/main" type="line" rotatedBoundingBox="29710,15978 29833,15978 29833,16101 29710,16101"/>
            </emma:interpretation>
          </emma:emma>
        </inkml:annotationXML>
        <inkml:traceGroup>
          <inkml:annotationXML>
            <emma:emma xmlns:emma="http://www.w3.org/2003/04/emma" version="1.0">
              <emma:interpretation id="{12729EEA-EB1E-4AE2-854A-0EA0828EFE54}" emma:medium="tactile" emma:mode="ink">
                <msink:context xmlns:msink="http://schemas.microsoft.com/ink/2010/main" type="inkWord" rotatedBoundingBox="29708,16075 29757,16069 29760,16100 29712,16105"/>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儿</emma:literal>
                </emma:interpretation>
                <emma:interpretation id="interp3" emma:lang="zh-CN" emma:confidence="0">
                  <emma:literal>七</emma:literal>
                </emma:interpretation>
                <emma:interpretation id="interp4" emma:lang="zh-CN" emma:confidence="0">
                  <emma:literal>匕</emma:literal>
                </emma:interpretation>
              </emma:one-of>
            </emma:emma>
          </inkml:annotationXML>
          <inkml:trace contextRef="#ctx0" brushRef="#br0">30280 16303 2304,'-31'-15'864,"62"30"-448,-15-15-480,-16-15 1888,0-1-480</inkml:trace>
        </inkml:traceGroup>
        <inkml:traceGroup>
          <inkml:annotationXML>
            <emma:emma xmlns:emma="http://www.w3.org/2003/04/emma" version="1.0">
              <emma:interpretation id="{3BDEC986-61DA-4FE8-9E9E-55452BCF2CA3}" emma:medium="tactile" emma:mode="ink">
                <msink:context xmlns:msink="http://schemas.microsoft.com/ink/2010/main" type="inkWord" rotatedBoundingBox="29787,16024 29832,15977 29841,15985 29795,16032"/>
              </emma:interpretation>
              <emma:one-of disjunction-type="recognition" id="oneOf1">
                <emma:interpretation id="interp5" emma:lang="zh-CN" emma:confidence="0">
                  <emma:literal>一</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131">30326 16226 8544,'16'0'832,"-16"-15"-384,15 0-320,-15 15-32,15 0-128,-15-16 0,0 16-736,0 0-384</inkml:trace>
        </inkml:traceGroup>
      </inkml:traceGroup>
    </inkml:traceGroup>
  </inkml:traceGroup>
</inkml:ink>
</file>

<file path=ppt/ink/ink7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0:57:33.904"/>
    </inkml:context>
    <inkml:brush xml:id="br0">
      <inkml:brushProperty name="width" value="0.025" units="cm"/>
      <inkml:brushProperty name="height" value="0.025" units="cm"/>
    </inkml:brush>
    <inkml:brush xml:id="br1">
      <inkml:brushProperty name="width" value="0.025" units="cm"/>
      <inkml:brushProperty name="height" value="0.025" units="cm"/>
      <inkml:brushProperty name="color" value="#ED1C24"/>
    </inkml:brush>
  </inkml:definitions>
  <inkml:traceGroup>
    <inkml:annotationXML>
      <emma:emma xmlns:emma="http://www.w3.org/2003/04/emma" version="1.0">
        <emma:interpretation id="{4D475864-4C0B-4DB4-A52A-D8F7C875B409}" emma:medium="tactile" emma:mode="ink">
          <msink:context xmlns:msink="http://schemas.microsoft.com/ink/2010/main" type="writingRegion" rotatedBoundingBox="17141,6168 25487,6215 25475,8339 17129,8292"/>
        </emma:interpretation>
      </emma:emma>
    </inkml:annotationXML>
    <inkml:traceGroup>
      <inkml:annotationXML>
        <emma:emma xmlns:emma="http://www.w3.org/2003/04/emma" version="1.0">
          <emma:interpretation id="{EEF15D1E-74A1-4B2F-B63D-56ED9F2298FC}" emma:medium="tactile" emma:mode="ink">
            <msink:context xmlns:msink="http://schemas.microsoft.com/ink/2010/main" type="paragraph" rotatedBoundingBox="17141,6168 25487,6215 25475,8339 17129,8292" alignmentLevel="1"/>
          </emma:interpretation>
        </emma:emma>
      </inkml:annotationXML>
      <inkml:traceGroup>
        <inkml:annotationXML>
          <emma:emma xmlns:emma="http://www.w3.org/2003/04/emma" version="1.0">
            <emma:interpretation id="{950AA37E-334E-40B1-9F17-2DE224D4F2CD}" emma:medium="tactile" emma:mode="ink">
              <msink:context xmlns:msink="http://schemas.microsoft.com/ink/2010/main" type="line" rotatedBoundingBox="17141,6168 25487,6215 25475,8339 17129,8292"/>
            </emma:interpretation>
          </emma:emma>
        </inkml:annotationXML>
        <inkml:traceGroup>
          <inkml:annotationXML>
            <emma:emma xmlns:emma="http://www.w3.org/2003/04/emma" version="1.0">
              <emma:interpretation id="{7F29A584-6A8A-4E22-9B1D-C7115A64527A}" emma:medium="tactile" emma:mode="ink">
                <msink:context xmlns:msink="http://schemas.microsoft.com/ink/2010/main" type="inkWord" rotatedBoundingBox="17133,7725 17164,7726 17164,7757 17132,7756"/>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17672 7929 256,'0'0'160,"31"0"-64,-31 0-192,0 0 0,0 0 64,0 0 64,0 0-64,0 0 0,0 0 32,0 0 64,0 0-96,0 0 0,0 0 160,0 0 160,0 0 32,0 0 64,0 0-128,0 0 0,0 0-160,0 0 0,0 0-96,0 0-32,0 0 32,0 0 0,0 0-96,0 0 64,0 0 32,0 0 0,0 0 64,0 0 32,0 0-128,0 0 32,0 0 0,0 0 64,0 0-96,0 0 0,0 0-32,0 0 0,0 0 64,0 0 64,0 0-32,0 0-32,0 0-64,0 31 32,0-31 32,0 0 64,0 0-32,0 0-32,0 0 32,0 0 32,0 0-96,0 0 0,0 0 32,0 0 0,0 0 0,0 0 0,0 0 0,0 0 64,0 0-608,0 0-256</inkml:trace>
        </inkml:traceGroup>
        <inkml:traceGroup>
          <inkml:annotationXML>
            <emma:emma xmlns:emma="http://www.w3.org/2003/04/emma" version="1.0">
              <emma:interpretation id="{332BE10B-5A55-4427-B81B-B7F6EE1E0D2C}" emma:medium="tactile" emma:mode="ink">
                <msink:context xmlns:msink="http://schemas.microsoft.com/ink/2010/main" type="inkWord" rotatedBoundingBox="17749,7541 18288,7544 18284,8298 17744,8295"/>
              </emma:interpretation>
              <emma:one-of disjunction-type="recognition" id="oneOf1">
                <emma:interpretation id="interp5" emma:lang="zh-CN" emma:confidence="0">
                  <emma:literal>。</emma:literal>
                </emma:interpretation>
                <emma:interpretation id="interp6" emma:lang="zh-CN" emma:confidence="0">
                  <emma:literal>ⅱ</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emma:literal>
                </emma:interpretation>
              </emma:one-of>
            </emma:emma>
          </inkml:annotationXML>
          <inkml:trace contextRef="#ctx0" brushRef="#br0" timeOffset="441">18780 8191 7424,'-30'-61'2816,"14"61"-1536,16-16-1568,0 16 384,0 0-1888,0 0-736,16 0-64,-1 16 32</inkml:trace>
          <inkml:trace contextRef="#ctx0" brushRef="#br0" timeOffset="1340">18704 8084 7552,'0'-15'2880,"0"15"-1536,0 0-1792,0 0 352,16-16-2368,-1 16-928,1 0 1024,14 0 512</inkml:trace>
          <inkml:trace contextRef="#ctx0" brushRef="#br0" timeOffset="2407">18750 7960 12416,'0'-61'4639,"15"45"-2495,16 1-3968,0 15 1</inkml:trace>
          <inkml:trace contextRef="#ctx0" brushRef="#br0" timeOffset="1973">18534 8500 9472,'-46'-32'3584,"30"2"-1920,1 30-2208,15 0-1952,0 0-1152</inkml:trace>
          <inkml:trace contextRef="#ctx0" brushRef="#br0" timeOffset="3220">18319 7838 7808,'-15'-32'2880,"15"18"-1536,-16 14-1344,16 0 576,0-16-448,0 0-160,16 16-1888,-16-15-2400,15 30 672</inkml:trace>
        </inkml:traceGroup>
        <inkml:traceGroup>
          <inkml:annotationXML>
            <emma:emma xmlns:emma="http://www.w3.org/2003/04/emma" version="1.0">
              <emma:interpretation id="{5A96D350-440D-44F4-A6FF-0515507B38B3}" emma:medium="tactile" emma:mode="ink">
                <msink:context xmlns:msink="http://schemas.microsoft.com/ink/2010/main" type="inkWord" rotatedBoundingBox="19155,7833 19165,7756 19181,7758 19171,7835"/>
              </emma:interpretation>
              <emma:one-of disjunction-type="recognition" id="oneOf2">
                <emma:interpretation id="interp10" emma:lang="zh-CN" emma:confidence="0">
                  <emma:literal>。</emma:literal>
                </emma:interpretation>
                <emma:interpretation id="interp11" emma:lang="zh-CN" emma:confidence="0">
                  <emma:literal>.</emma:literal>
                </emma:interpretation>
                <emma:interpretation id="interp12" emma:lang="zh-CN" emma:confidence="0">
                  <emma:literal>·</emma:literal>
                </emma:interpretation>
                <emma:interpretation id="interp13" emma:lang="zh-CN" emma:confidence="0">
                  <emma:literal>、</emma:literal>
                </emma:interpretation>
                <emma:interpretation id="interp14" emma:lang="zh-CN" emma:confidence="0">
                  <emma:literal>‘</emma:literal>
                </emma:interpretation>
              </emma:one-of>
            </emma:emma>
          </inkml:annotationXML>
          <inkml:trace contextRef="#ctx0" brushRef="#br0" timeOffset="3518">19704 8038 10752,'0'-30'4032,"0"14"-2177,0-15-2238,0 31 574,16 0-1566,-16 0-545,0 0-2176,0 0-992</inkml:trace>
        </inkml:traceGroup>
        <inkml:traceGroup>
          <inkml:annotationXML>
            <emma:emma xmlns:emma="http://www.w3.org/2003/04/emma" version="1.0">
              <emma:interpretation id="{B280FC1C-9BCF-492D-921E-34B74A7F5777}" emma:medium="tactile" emma:mode="ink">
                <msink:context xmlns:msink="http://schemas.microsoft.com/ink/2010/main" type="inkWord" rotatedBoundingBox="19518,7848 19528,7925 19511,7927 19502,7850"/>
              </emma:interpretation>
              <emma:one-of disjunction-type="recognition" id="oneOf3">
                <emma:interpretation id="interp15" emma:lang="zh-CN" emma:confidence="0">
                  <emma:literal>。</emma:literal>
                </emma:interpretation>
                <emma:interpretation id="interp16" emma:lang="zh-CN" emma:confidence="0">
                  <emma:literal>、</emma:literal>
                </emma:interpretation>
                <emma:interpretation id="interp17" emma:lang="zh-CN" emma:confidence="0">
                  <emma:literal>.</emma:literal>
                </emma:interpretation>
                <emma:interpretation id="interp18" emma:lang="zh-CN" emma:confidence="0">
                  <emma:literal>·</emma:literal>
                </emma:interpretation>
                <emma:interpretation id="interp19" emma:lang="zh-CN" emma:confidence="0">
                  <emma:literal>’</emma:literal>
                </emma:interpretation>
              </emma:one-of>
            </emma:emma>
          </inkml:annotationXML>
          <inkml:trace contextRef="#ctx0" brushRef="#br0" timeOffset="3773">20058 8130 10624,'0'-31'3936,"-15"1"-2112,15 14-2272,0 16 544,0 0-3648,15 0-1440,-15 16 1568</inkml:trace>
        </inkml:traceGroup>
        <inkml:traceGroup>
          <inkml:annotationXML>
            <emma:emma xmlns:emma="http://www.w3.org/2003/04/emma" version="1.0">
              <emma:interpretation id="{D83108E0-3BC7-4CD7-95CB-F6A2DBD2496A}" emma:medium="tactile" emma:mode="ink">
                <msink:context xmlns:msink="http://schemas.microsoft.com/ink/2010/main" type="inkWord" rotatedBoundingBox="23018,6201 23229,6203 23223,7250 23012,7249"/>
              </emma:interpretation>
              <emma:one-of disjunction-type="recognition" id="oneOf4">
                <emma:interpretation id="interp20" emma:lang="zh-CN" emma:confidence="0">
                  <emma:literal>1</emma:literal>
                </emma:interpretation>
                <emma:interpretation id="interp21" emma:lang="zh-CN" emma:confidence="0">
                  <emma:literal>!</emma:literal>
                </emma:interpretation>
                <emma:interpretation id="interp22" emma:lang="zh-CN" emma:confidence="0">
                  <emma:literal>|</emma:literal>
                </emma:interpretation>
                <emma:interpretation id="interp23" emma:lang="zh-CN" emma:confidence="0">
                  <emma:literal>∵</emma:literal>
                </emma:interpretation>
                <emma:interpretation id="interp24" emma:lang="zh-CN" emma:confidence="0">
                  <emma:literal>丨</emma:literal>
                </emma:interpretation>
              </emma:one-of>
            </emma:emma>
          </inkml:annotationXML>
          <inkml:trace contextRef="#ctx0" brushRef="#br1" timeOffset="5.52453E8">23553 7422 5984,'0'0'-3232</inkml:trace>
          <inkml:trace contextRef="#ctx0" brushRef="#br1" timeOffset="5.52453E8">23615 7453 5632,'-62'-31'2112,"62"31"-1152,0 0-992,0 0 384</inkml:trace>
          <inkml:trace contextRef="#ctx0" brushRef="#br0" timeOffset="-229274">23768 6468 4224,'-15'-62'1664,"15"62"-896,0 0-1824,0 0-1056,0 16 192</inkml:trace>
        </inkml:traceGroup>
        <inkml:traceGroup>
          <inkml:annotationXML>
            <emma:emma xmlns:emma="http://www.w3.org/2003/04/emma" version="1.0">
              <emma:interpretation id="{2E6A7753-1A50-4038-ABEF-B2826368B043}" emma:medium="tactile" emma:mode="ink">
                <msink:context xmlns:msink="http://schemas.microsoft.com/ink/2010/main" type="inkWord" rotatedBoundingBox="24126,7785 25480,7891 25473,7979 24119,7874"/>
              </emma:interpretation>
              <emma:one-of disjunction-type="recognition" id="oneOf5">
                <emma:interpretation id="interp25" emma:lang="zh-CN" emma:confidence="0">
                  <emma:literal>-</emma:literal>
                </emma:interpretation>
                <emma:interpretation id="interp26" emma:lang="zh-CN" emma:confidence="0">
                  <emma:literal>_</emma:literal>
                </emma:interpretation>
                <emma:interpretation id="interp27" emma:lang="zh-CN" emma:confidence="0">
                  <emma:literal>一</emma:literal>
                </emma:interpretation>
                <emma:interpretation id="interp28" emma:lang="zh-CN" emma:confidence="0">
                  <emma:literal>―</emma:literal>
                </emma:interpretation>
                <emma:interpretation id="interp29" emma:lang="zh-CN" emma:confidence="0">
                  <emma:literal>—</emma:literal>
                </emma:interpretation>
              </emma:one-of>
            </emma:emma>
          </inkml:annotationXML>
          <inkml:trace contextRef="#ctx0" brushRef="#br0" timeOffset="-117148">24662 8037 6016,'15'-31'2272,"1"31"-1216,-16-15-1376,0 15 352,15 15-256,0-15 0,1 0-32,-16 0 64,15 0 128,1 16 32,-16-16 96,15 0-32,-15 0-32,0 15 288,15-15-160,-15 15-32,16-15-64,-1 16 32,1-16 32,14 16 32,-14-16 64,15 14 96,-1-14 64,1 0 32,-15 0-64,14 0 32,1 0-128,0 0 32,0 0-160,-1 0 0,-14 16 32,15-16 64,15 0-96,-15 0 0,-1 0-32,17 0-64,-17 0 32,1 0 32,0 0-32,0 0 64,0 0-64,15 0 64,-16 0-128,1 0-64,0 0 64,0 0 64,0 0 0,-1 0-32,1 0 32,-15 0 32,14 0-96,-14 16 0,15-16-32,-16 0 0,16 0 128,-16 0 32,1 0 32,-1 0-64,16 0 32,-31 0-64,15 0 64,1 0-128,-16 0 0,0 0-608,0 0-288,0 0-1504,-31 0-1504,15 0 1152</inkml:trace>
        </inkml:traceGroup>
      </inkml:traceGroup>
    </inkml:traceGroup>
  </inkml:traceGroup>
</inkml:ink>
</file>

<file path=ppt/ink/ink7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18:07.009"/>
    </inkml:context>
    <inkml:brush xml:id="br0">
      <inkml:brushProperty name="width" value="0.025" units="cm"/>
      <inkml:brushProperty name="height" value="0.025" units="cm"/>
    </inkml:brush>
  </inkml:definitions>
  <inkml:traceGroup>
    <inkml:annotationXML>
      <emma:emma xmlns:emma="http://www.w3.org/2003/04/emma" version="1.0">
        <emma:interpretation id="{F1E382CB-0640-4D61-BC6C-A50DB82D4062}" emma:medium="tactile" emma:mode="ink">
          <msink:context xmlns:msink="http://schemas.microsoft.com/ink/2010/main" type="writingRegion" rotatedBoundingBox="27339,13746 27600,13746 27600,14008 27339,14008"/>
        </emma:interpretation>
      </emma:emma>
    </inkml:annotationXML>
    <inkml:traceGroup>
      <inkml:annotationXML>
        <emma:emma xmlns:emma="http://www.w3.org/2003/04/emma" version="1.0">
          <emma:interpretation id="{04451430-0DFB-4554-AB45-ABA16B074AA3}" emma:medium="tactile" emma:mode="ink">
            <msink:context xmlns:msink="http://schemas.microsoft.com/ink/2010/main" type="paragraph" rotatedBoundingBox="27339,13746 27600,13746 27600,14008 27339,14008" alignmentLevel="1"/>
          </emma:interpretation>
        </emma:emma>
      </inkml:annotationXML>
      <inkml:traceGroup>
        <inkml:annotationXML>
          <emma:emma xmlns:emma="http://www.w3.org/2003/04/emma" version="1.0">
            <emma:interpretation id="{0F9ADAF6-E440-46A4-8343-445BF7E33497}" emma:medium="tactile" emma:mode="ink">
              <msink:context xmlns:msink="http://schemas.microsoft.com/ink/2010/main" type="line" rotatedBoundingBox="27339,13746 27600,13746 27600,14008 27339,14008"/>
            </emma:interpretation>
          </emma:emma>
        </inkml:annotationXML>
        <inkml:traceGroup>
          <inkml:annotationXML>
            <emma:emma xmlns:emma="http://www.w3.org/2003/04/emma" version="1.0">
              <emma:interpretation id="{52DD69C0-6D73-44D8-BCDB-23BAEA5AFB49}" emma:medium="tactile" emma:mode="ink">
                <msink:context xmlns:msink="http://schemas.microsoft.com/ink/2010/main" type="inkWord" rotatedBoundingBox="27364,13711 27657,13931 27600,14008 27307,13788"/>
              </emma:interpretation>
              <emma:one-of disjunction-type="recognition" id="oneOf0">
                <emma:interpretation id="interp0" emma:lang="zh-CN" emma:confidence="0">
                  <emma:literal>入</emma:literal>
                </emma:interpretation>
                <emma:interpretation id="interp1" emma:lang="zh-CN" emma:confidence="0">
                  <emma:literal>力</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28140 14209 7040,'-30'-77'2624,"14"62"-1408,1-16-1152,15 31 608,0-15-704,0 15-192,0-16-2528,15 16-1024,1 16 1376,-1-1 832</inkml:trace>
          <inkml:trace contextRef="#ctx0" brushRef="#br0" timeOffset="857">27987 13993 6400,'-77'-30'2368,"62"30"-1280,-1 0-1280,16-16 448,0 16-1216,0 0-2144,16 0-128</inkml:trace>
        </inkml:traceGroup>
      </inkml:traceGroup>
    </inkml:traceGroup>
  </inkml:traceGroup>
</inkml:ink>
</file>

<file path=ppt/ink/ink7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15:55.959"/>
    </inkml:context>
    <inkml:brush xml:id="br0">
      <inkml:brushProperty name="width" value="0.025" units="cm"/>
      <inkml:brushProperty name="height" value="0.025" units="cm"/>
    </inkml:brush>
  </inkml:definitions>
  <inkml:trace contextRef="#ctx0" brushRef="#br0">18335 7312 2432,'-15'-61'960,"15"61"-512</inkml:trace>
  <inkml:trace contextRef="#ctx0" brushRef="#br0">18335 7312 2432,'-15'-61'960,"15"61"-512</inkml:trace>
  <inkml:trace contextRef="#ctx0" brushRef="#br0" timeOffset="-481">18459 7050 3328,'-31'-77'1312,"31"62"-704,16-1-864,-16 16 160,15 0-800,0 0-192,1 0-32,-1-15 128</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02:18:56.497"/>
    </inkml:context>
    <inkml:brush xml:id="br0">
      <inkml:brushProperty name="width" value="0.025" units="cm"/>
      <inkml:brushProperty name="height" value="0.025" units="cm"/>
    </inkml:brush>
  </inkml:definitions>
  <inkml:traceGroup>
    <inkml:annotationXML>
      <emma:emma xmlns:emma="http://www.w3.org/2003/04/emma" version="1.0">
        <emma:interpretation id="{169047E3-A786-4BD2-8EFE-57111BCD9DF9}" emma:medium="tactile" emma:mode="ink">
          <msink:context xmlns:msink="http://schemas.microsoft.com/ink/2010/main" type="inkDrawing" rotatedBoundingBox="2903,12609 3494,13791 3377,13849 2786,12668" semanticType="callout" shapeName="Other"/>
        </emma:interpretation>
      </emma:emma>
    </inkml:annotationXML>
    <inkml:trace contextRef="#ctx0" brushRef="#br0">3356 12901 5632,'-16'-31'2176,"1"31"-1152,15 0-768,0 0 576,0 0-192,0 0-64,0 0-416,0 0-160,0 0 0,0 0-32,0 0 32,15 0 0,1 15 0,0 1 0,-16-16 0,14 15 0,18 1 0,-17-1 0,0 0 0,1 16 128,14-15 64,-14-1 64,-1 0 0,0 1 64,1-1 32,0 16-96,-1 0-96,16 0-64,-16 15 0,0-15-64,-15-1 64,16 17-64,-1-17-32,0 1-64,1 15 32,0 0 96,-2 1 96,-14-17 0,16 1 64,0 15-128,-1-15 0,-15 0-32,15 0-64,1 0-64,-1-1 32,0-14 32,1 15 64,0-16-32,-16 0-32,14 1 32,-14 14-32,16-14 0,-16-1 0,16-15 0,-16 16 0,0-1-160,15-15 32,0 15-1056,-15 1-416,16-16-1024,-1 15-1280,0-15 1184</inkml:trace>
  </inkml:traceGroup>
</inkml:ink>
</file>

<file path=ppt/ink/ink8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26:25.937"/>
    </inkml:context>
    <inkml:brush xml:id="br0">
      <inkml:brushProperty name="width" value="0.025" units="cm"/>
      <inkml:brushProperty name="height" value="0.025" units="cm"/>
    </inkml:brush>
  </inkml:definitions>
  <inkml:trace contextRef="#ctx0" brushRef="#br0">19967 3880 2816,'-31'-47'1120,"16"-14"-576,46-1-64,-31 46 416,15-14-416,1 14-96,-1-14-320,-15 30-64,16-16-1824,-1 16-864</inkml:trace>
  <inkml:trace contextRef="#ctx0" brushRef="#br0" timeOffset="2635">18690 3540 2048,'0'-15'864,"0"15"-448,-15-15-288,15-1 256,0 16-320,0 0 0,0 0-768,-16-15-320,16 15 160,0 0 96</inkml:trace>
  <inkml:trace contextRef="#ctx0" brushRef="#br0" timeOffset="7841">18536 3726 6912,'0'-62'2624,"0"62"-1408,0-16-1280,15 16 448,-15 0-352,15-15-64,1 15-2560,15 0-1120,0 0 1376,-1 0 768</inkml:trace>
  <inkml:trace contextRef="#ctx0" brushRef="#br0" timeOffset="8387">18675 3480 4736,'-31'-16'1760,"31"16"-960,0 0-928,0 0 320,0 0-224,16 0-64,-1 0-1920,-15 16-800</inkml:trace>
  <inkml:trace contextRef="#ctx0" brushRef="#br0" timeOffset="7607">18352 4126 3072,'-16'-31'1216,"16"31"-640,0 0-896,0 0 96,0 0-1056,16 0-352</inkml:trace>
</inkml:ink>
</file>

<file path=ppt/ink/ink8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35.435"/>
    </inkml:context>
    <inkml:brush xml:id="br0">
      <inkml:brushProperty name="width" value="0.025" units="cm"/>
      <inkml:brushProperty name="height" value="0.025" units="cm"/>
    </inkml:brush>
  </inkml:definitions>
  <inkml:trace contextRef="#ctx0" brushRef="#br0">21659 17765 5088,'-16'0'288,"16"15"-64,0-15 32,-15 0-96,15 15 0,0-15-32,0 0 0,0 0 0,0 0 0,0 0-64,0 0-64,0 0 32,0 16-128,0-16 64,0 0 32,0 0 0,-15 0-160,15 0 32,0 0-2272,0 0 256</inkml:trace>
</inkml:ink>
</file>

<file path=ppt/ink/ink8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1:10.624"/>
    </inkml:context>
    <inkml:brush xml:id="br0">
      <inkml:brushProperty name="width" value="0.025" units="cm"/>
      <inkml:brushProperty name="height" value="0.025" units="cm"/>
    </inkml:brush>
  </inkml:definitions>
  <inkml:trace contextRef="#ctx0" brushRef="#br0">27432 3957 4352,'-46'-15'1664,"0"15"-896,-16 0-768,32 0 320,-1 0-128,-15 15-32,-1 1-32,-14-16 0,-1 31-64,1-16-64,-16 31 32,0-15-32,0 0 0,0 15 0,15 0 64,-15 16-32,0 15 64,16-31 128,-1 15 192,-15 1-96,16 0 0,14-1-192,1 1-32,0-1-32,0-14-64,15 30-64,0-1 32,0-14 32,1 0 0,-1-1 0,15 1 64,1-1-32,-16 16-32,1-15-64,14 30 32,-15-15 32,1 16 0,14-1 0,-15-15 64,16 16-32,0-16 64,-16 0-128,31 15 0,-31-15-32,31 0 0,-15 0 128,-1 0 32,16 0-32,-15-15 32,15 30-128,-16 0 0,16 1 96,0-1 32,0-30-32,0 30-64,16-15 32,-16 0 32,0 0-96,0-16 0,15 1-128,-15 15 32,16-31-448,-1 0-96,-15 1-1280,15-17-1056,1 16 1024</inkml:trace>
</inkml:ink>
</file>

<file path=ppt/ink/ink8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36.220"/>
    </inkml:context>
    <inkml:brush xml:id="br0">
      <inkml:brushProperty name="width" value="0.025" units="cm"/>
      <inkml:brushProperty name="height" value="0.025" units="cm"/>
    </inkml:brush>
  </inkml:definitions>
  <inkml:trace contextRef="#ctx0" brushRef="#br0">21660 13763 5632,'-15'-15'2112,"-1"30"-1152,16-15-2112,0 0-128,16 0-832,-16 16-224</inkml:trace>
</inkml:ink>
</file>

<file path=ppt/ink/ink8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19.447"/>
    </inkml:context>
    <inkml:brush xml:id="br0">
      <inkml:brushProperty name="width" value="0.025" units="cm"/>
      <inkml:brushProperty name="height" value="0.025" units="cm"/>
    </inkml:brush>
  </inkml:definitions>
  <inkml:trace contextRef="#ctx0" brushRef="#br0">26079 17718 6400,'-15'-15'2464,"15"15"-1344,0-15-896,0 15 576,0 0-224,0 0 0,0-16-64,0 16 96,0 0-352,0 0-128,0 0-32,-16 0-352,16 0-64,0 0-1664,0 0-768,0 0-288</inkml:trace>
</inkml:ink>
</file>

<file path=ppt/ink/ink8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38.375"/>
    </inkml:context>
    <inkml:brush xml:id="br0">
      <inkml:brushProperty name="width" value="0.025" units="cm"/>
      <inkml:brushProperty name="height" value="0.025" units="cm"/>
    </inkml:brush>
  </inkml:definitions>
  <inkml:trace contextRef="#ctx0" brushRef="#br0">7651 15811 2560,'-16'0'1056,"1"0"-576,-1 0-160,16 16 448,0-16-224,0 0 32,-15 0-160,0 0 64,-1 0-256,16 15-544,-15-15-1824,-1 16-480,1-1 1216,15 0 768</inkml:trace>
</inkml:ink>
</file>

<file path=ppt/ink/ink8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15:55.959"/>
    </inkml:context>
    <inkml:brush xml:id="br0">
      <inkml:brushProperty name="width" value="0.025" units="cm"/>
      <inkml:brushProperty name="height" value="0.025" units="cm"/>
    </inkml:brush>
  </inkml:definitions>
  <inkml:traceGroup>
    <inkml:annotationXML>
      <emma:emma xmlns:emma="http://www.w3.org/2003/04/emma" version="1.0">
        <emma:interpretation id="{D86D5FBE-D8BA-4C61-B760-FB85EFBF42E0}" emma:medium="tactile" emma:mode="ink">
          <msink:context xmlns:msink="http://schemas.microsoft.com/ink/2010/main" type="writingRegion" rotatedBoundingBox="17779,6726 17964,6726 17964,7111 17779,7111"/>
        </emma:interpretation>
      </emma:emma>
    </inkml:annotationXML>
    <inkml:traceGroup>
      <inkml:annotationXML>
        <emma:emma xmlns:emma="http://www.w3.org/2003/04/emma" version="1.0">
          <emma:interpretation id="{AFD31AFE-D06D-4A48-9E94-6F43C21C02A8}" emma:medium="tactile" emma:mode="ink">
            <msink:context xmlns:msink="http://schemas.microsoft.com/ink/2010/main" type="paragraph" rotatedBoundingBox="17779,6726 17964,6726 17964,7111 17779,7111" alignmentLevel="1"/>
          </emma:interpretation>
        </emma:emma>
      </inkml:annotationXML>
      <inkml:traceGroup>
        <inkml:annotationXML>
          <emma:emma xmlns:emma="http://www.w3.org/2003/04/emma" version="1.0">
            <emma:interpretation id="{499DEB21-5E13-4685-9E0F-BEFE5B01002F}" emma:medium="tactile" emma:mode="ink">
              <msink:context xmlns:msink="http://schemas.microsoft.com/ink/2010/main" type="line" rotatedBoundingBox="17779,6726 17964,6726 17964,7111 17779,7111"/>
            </emma:interpretation>
          </emma:emma>
        </inkml:annotationXML>
        <inkml:traceGroup>
          <inkml:annotationXML>
            <emma:emma xmlns:emma="http://www.w3.org/2003/04/emma" version="1.0">
              <emma:interpretation id="{3EC18D69-7766-422C-AC5B-1E5D579DFF4B}" emma:medium="tactile" emma:mode="ink">
                <msink:context xmlns:msink="http://schemas.microsoft.com/ink/2010/main" type="inkWord" rotatedBoundingBox="17779,7050 17801,7050 17801,7111 17779,7111"/>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18335 7312 2432,'-15'-61'960,"15"61"-512</inkml:trace>
        </inkml:traceGroup>
        <inkml:traceGroup>
          <inkml:annotationXML>
            <emma:emma xmlns:emma="http://www.w3.org/2003/04/emma" version="1.0">
              <emma:interpretation id="{C9C863C1-7869-411C-B52A-ED2A1EE0CCC8}" emma:medium="tactile" emma:mode="ink">
                <msink:context xmlns:msink="http://schemas.microsoft.com/ink/2010/main" type="inkWord" rotatedBoundingBox="17825,6726 17964,6726 17964,6973 17825,6973"/>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emma:literal>
                </emma:interpretation>
                <emma:interpretation id="interp8" emma:lang="zh-CN" emma:confidence="0">
                  <emma:literal>"</emma:literal>
                </emma:interpretation>
                <emma:interpretation id="interp9" emma:lang="zh-CN" emma:confidence="0">
                  <emma:literal>N</emma:literal>
                </emma:interpretation>
              </emma:one-of>
            </emma:emma>
          </inkml:annotationXML>
          <inkml:trace contextRef="#ctx0" brushRef="#br0">18335 7312 2432,'-15'-61'960,"15"61"-512</inkml:trace>
          <inkml:trace contextRef="#ctx0" brushRef="#br0" timeOffset="-481">18459 7050 3328,'-31'-77'1312,"31"62"-704,16-1-864,-16 16 160,15 0-800,0 0-192,1 0-32,-1-15 128</inkml:trace>
        </inkml:traceGroup>
      </inkml:traceGroup>
    </inkml:traceGroup>
  </inkml:traceGroup>
</inkml:ink>
</file>

<file path=ppt/ink/ink8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26:25.937"/>
    </inkml:context>
    <inkml:brush xml:id="br0">
      <inkml:brushProperty name="width" value="0.025" units="cm"/>
      <inkml:brushProperty name="height" value="0.025" units="cm"/>
    </inkml:brush>
  </inkml:definitions>
  <inkml:traceGroup>
    <inkml:annotationXML>
      <emma:emma xmlns:emma="http://www.w3.org/2003/04/emma" version="1.0">
        <emma:interpretation id="{9C64A8FB-0725-4241-8B42-3717A8EB5A60}" emma:medium="tactile" emma:mode="ink">
          <msink:context xmlns:msink="http://schemas.microsoft.com/ink/2010/main" type="writingRegion" rotatedBoundingBox="19483,3939 17794,3924 17800,3260 19489,3274"/>
        </emma:interpretation>
      </emma:emma>
    </inkml:annotationXML>
    <inkml:traceGroup>
      <inkml:annotationXML>
        <emma:emma xmlns:emma="http://www.w3.org/2003/04/emma" version="1.0">
          <emma:interpretation id="{442C0EF4-B6B5-4D73-A73A-AE47CE45C9A9}" emma:medium="tactile" emma:mode="ink">
            <msink:context xmlns:msink="http://schemas.microsoft.com/ink/2010/main" type="paragraph" rotatedBoundingBox="19483,3939 17794,3924 17800,3260 19489,3274" alignmentLevel="1"/>
          </emma:interpretation>
        </emma:emma>
      </inkml:annotationXML>
      <inkml:traceGroup>
        <inkml:annotationXML>
          <emma:emma xmlns:emma="http://www.w3.org/2003/04/emma" version="1.0">
            <emma:interpretation id="{41E89275-4EBF-4D8F-9E0B-16646F14AD98}" emma:medium="tactile" emma:mode="ink">
              <msink:context xmlns:msink="http://schemas.microsoft.com/ink/2010/main" type="line" rotatedBoundingBox="19483,3939 17794,3924 17800,3260 19489,3274"/>
            </emma:interpretation>
          </emma:emma>
        </inkml:annotationXML>
        <inkml:traceGroup>
          <inkml:annotationXML>
            <emma:emma xmlns:emma="http://www.w3.org/2003/04/emma" version="1.0">
              <emma:interpretation id="{941282BC-A7A4-46FA-83A3-D29483CE261A}" emma:medium="tactile" emma:mode="ink">
                <msink:context xmlns:msink="http://schemas.microsoft.com/ink/2010/main" type="inkWord" rotatedBoundingBox="19485,3679 19379,3678 19381,3400 19488,3401"/>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丿</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19967 3880 2816,'-31'-47'1120,"16"-14"-576,46-1-64,-31 46 416,15-14-416,1 14-96,-1-14-320,-15 30-64,16-16-1824,-1 16-864</inkml:trace>
        </inkml:traceGroup>
        <inkml:traceGroup>
          <inkml:annotationXML>
            <emma:emma xmlns:emma="http://www.w3.org/2003/04/emma" version="1.0">
              <emma:interpretation id="{70D296C5-CDCA-4968-A0A2-A5EBC28DEEC3}" emma:medium="tactile" emma:mode="ink">
                <msink:context xmlns:msink="http://schemas.microsoft.com/ink/2010/main" type="inkWord" rotatedBoundingBox="18147,3526 17994,3524 17996,3261 18149,3263"/>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ⅴ</emma:literal>
                </emma:interpretation>
                <emma:interpretation id="interp8" emma:lang="zh-CN" emma:confidence="0">
                  <emma:literal>Ⅴ</emma:literal>
                </emma:interpretation>
                <emma:interpretation id="interp9" emma:lang="zh-CN" emma:confidence="0">
                  <emma:literal>「</emma:literal>
                </emma:interpretation>
              </emma:one-of>
            </emma:emma>
          </inkml:annotationXML>
          <inkml:trace contextRef="#ctx0" brushRef="#br0" timeOffset="2635">18690 3540 2048,'0'-15'864,"0"15"-448,-15-15-288,15-1 256,0 16-320,0 0 0,0 0-768,-16-15-320,16 15 160,0 0 96</inkml:trace>
          <inkml:trace contextRef="#ctx0" brushRef="#br0" timeOffset="7841">18536 3726 6912,'0'-62'2624,"0"62"-1408,0-16-1280,15 16 448,-15 0-352,15-15-64,1 15-2560,15 0-1120,0 0 1376,-1 0 768</inkml:trace>
          <inkml:trace contextRef="#ctx0" brushRef="#br0" timeOffset="8387">18675 3480 4736,'-31'-16'1760,"31"16"-960,0 0-928,0 0 320,0 0-224,16 0-64,-1 0-1920,-15 16-800</inkml:trace>
        </inkml:traceGroup>
        <inkml:traceGroup>
          <inkml:annotationXML>
            <emma:emma xmlns:emma="http://www.w3.org/2003/04/emma" version="1.0">
              <emma:interpretation id="{E9A96BAE-5F99-484C-B707-C7AAA9A0D3BF}" emma:medium="tactile" emma:mode="ink">
                <msink:context xmlns:msink="http://schemas.microsoft.com/ink/2010/main" type="inkWord" rotatedBoundingBox="17811,3925 17794,3924 17795,3893 17811,3894"/>
              </emma:interpretation>
              <emma:one-of disjunction-type="recognition" id="oneOf2">
                <emma:interpretation id="interp10" emma:lang="zh-CN" emma:confidence="0">
                  <emma:literal>、</emma:literal>
                </emma:interpretation>
                <emma:interpretation id="interp11" emma:lang="zh-CN" emma:confidence="0">
                  <emma:literal>·</emma:literal>
                </emma:interpretation>
                <emma:interpretation id="interp12" emma:lang="zh-CN" emma:confidence="0">
                  <emma:literal>`</emma:literal>
                </emma:interpretation>
                <emma:interpretation id="interp13" emma:lang="zh-CN" emma:confidence="0">
                  <emma:literal>‵</emma:literal>
                </emma:interpretation>
                <emma:interpretation id="interp14" emma:lang="zh-CN" emma:confidence="0">
                  <emma:literal>’</emma:literal>
                </emma:interpretation>
              </emma:one-of>
            </emma:emma>
          </inkml:annotationXML>
          <inkml:trace contextRef="#ctx0" brushRef="#br0" timeOffset="7607">18352 4126 3072,'-16'-31'1216,"16"31"-640,0 0-896,0 0 96,0 0-1056,16 0-352</inkml:trace>
        </inkml:traceGroup>
      </inkml:traceGroup>
    </inkml:traceGroup>
  </inkml:traceGroup>
</inkml:ink>
</file>

<file path=ppt/ink/ink8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2:27.770"/>
    </inkml:context>
    <inkml:brush xml:id="br0">
      <inkml:brushProperty name="width" value="0.025" units="cm"/>
      <inkml:brushProperty name="height" value="0.025" units="cm"/>
    </inkml:brush>
  </inkml:definitions>
  <inkml:traceGroup>
    <inkml:annotationXML>
      <emma:emma xmlns:emma="http://www.w3.org/2003/04/emma" version="1.0">
        <emma:interpretation id="{89A1F06C-E1FD-4946-B217-EF6CC80B01D4}" emma:medium="tactile" emma:mode="ink">
          <msink:context xmlns:msink="http://schemas.microsoft.com/ink/2010/main" type="writingRegion" rotatedBoundingBox="13962,5895 14531,5895 14531,6387 13962,6387"/>
        </emma:interpretation>
      </emma:emma>
    </inkml:annotationXML>
    <inkml:traceGroup>
      <inkml:annotationXML>
        <emma:emma xmlns:emma="http://www.w3.org/2003/04/emma" version="1.0">
          <emma:interpretation id="{A76F49B1-FCCB-4090-BF6D-C4F2CAEDD01E}" emma:medium="tactile" emma:mode="ink">
            <msink:context xmlns:msink="http://schemas.microsoft.com/ink/2010/main" type="paragraph" rotatedBoundingBox="13962,5895 14531,5895 14531,6387 13962,6387" alignmentLevel="1"/>
          </emma:interpretation>
        </emma:emma>
      </inkml:annotationXML>
      <inkml:traceGroup>
        <inkml:annotationXML>
          <emma:emma xmlns:emma="http://www.w3.org/2003/04/emma" version="1.0">
            <emma:interpretation id="{705054C9-4320-451F-8391-6ABCEF2C89B6}" emma:medium="tactile" emma:mode="ink">
              <msink:context xmlns:msink="http://schemas.microsoft.com/ink/2010/main" type="line" rotatedBoundingBox="13962,5895 14531,5895 14531,6387 13962,6387"/>
            </emma:interpretation>
          </emma:emma>
        </inkml:annotationXML>
        <inkml:traceGroup>
          <inkml:annotationXML>
            <emma:emma xmlns:emma="http://www.w3.org/2003/04/emma" version="1.0">
              <emma:interpretation id="{833D96BE-8249-4FBF-97F1-33E076165D1B}" emma:medium="tactile" emma:mode="ink">
                <msink:context xmlns:msink="http://schemas.microsoft.com/ink/2010/main" type="inkWord" rotatedBoundingBox="13962,5895 14531,5895 14531,6387 13962,6387"/>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15070 6173 640,'-14'0'256,"14"0"-128,-16-15 192,16 15 224,0 0 64,-16 0 32,16 0 0,0 0 0,-15-16-160,15 16-32,0 0-192,-15 0 0,-1-15-224,16 15-32,-15 0 0,0 0 192,-17 0 128,2 0 32,-1 0 96,0 0-96,1 0-32,14 0-192,-14-15 128,14 15 64,-15 0-256,0 0 0,1 0 0,-1 0 96,16 0 0,-17 0 0,18 0 96,-2 0 96,0 0-128,16 0-64,-15 0-160,15 0-64,0 0-1888,15 0-1664,1-16 992</inkml:trace>
          <inkml:trace contextRef="#ctx0" brushRef="#br0" timeOffset="8.64448E7">14810 6588 3840,'-16'-30'1472,"16"30"-768,0-16-896,0 16 256,0 0-288,0 0-96,16-15-1216,-16 15-544</inkml:trace>
          <inkml:trace contextRef="#ctx0" brushRef="#br0" timeOffset="472">14547 6327 5632,'-31'-46'2112,"31"31"-1152,0-1-1184,0 16 320</inkml:trace>
        </inkml:traceGroup>
      </inkml:traceGroup>
    </inkml:traceGroup>
  </inkml:traceGroup>
</inkml:ink>
</file>

<file path=ppt/ink/ink8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35.435"/>
    </inkml:context>
    <inkml:brush xml:id="br0">
      <inkml:brushProperty name="width" value="0.025" units="cm"/>
      <inkml:brushProperty name="height" value="0.025" units="cm"/>
    </inkml:brush>
  </inkml:definitions>
  <inkml:traceGroup>
    <inkml:annotationXML>
      <emma:emma xmlns:emma="http://www.w3.org/2003/04/emma" version="1.0">
        <emma:interpretation id="{C0FACE80-EBE3-447E-B175-268150EEA6DB}" emma:medium="tactile" emma:mode="ink">
          <msink:context xmlns:msink="http://schemas.microsoft.com/ink/2010/main" type="writingRegion" rotatedBoundingBox="21074,17564 21121,17564 21121,17611 21074,17611"/>
        </emma:interpretation>
      </emma:emma>
    </inkml:annotationXML>
    <inkml:traceGroup>
      <inkml:annotationXML>
        <emma:emma xmlns:emma="http://www.w3.org/2003/04/emma" version="1.0">
          <emma:interpretation id="{4459FA82-B69A-43CC-B6DD-D89CFFB3F227}" emma:medium="tactile" emma:mode="ink">
            <msink:context xmlns:msink="http://schemas.microsoft.com/ink/2010/main" type="paragraph" rotatedBoundingBox="21074,17564 21121,17564 21121,17611 21074,17611" alignmentLevel="1"/>
          </emma:interpretation>
        </emma:emma>
      </inkml:annotationXML>
      <inkml:traceGroup>
        <inkml:annotationXML>
          <emma:emma xmlns:emma="http://www.w3.org/2003/04/emma" version="1.0">
            <emma:interpretation id="{9830DEF8-DFED-4253-9F4F-4EB1B66ED0EA}" emma:medium="tactile" emma:mode="ink">
              <msink:context xmlns:msink="http://schemas.microsoft.com/ink/2010/main" type="line" rotatedBoundingBox="21074,17564 21121,17564 21121,17611 21074,17611"/>
            </emma:interpretation>
          </emma:emma>
        </inkml:annotationXML>
        <inkml:traceGroup>
          <inkml:annotationXML>
            <emma:emma xmlns:emma="http://www.w3.org/2003/04/emma" version="1.0">
              <emma:interpretation id="{68FB3CF9-45B9-477A-B0A8-1B876898C019}" emma:medium="tactile" emma:mode="ink">
                <msink:context xmlns:msink="http://schemas.microsoft.com/ink/2010/main" type="inkWord" rotatedBoundingBox="21074,17564 21121,17564 21121,17611 21074,17611"/>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21659 17765 5088,'-16'0'288,"16"15"-64,0-15 32,-15 0-96,15 15 0,0-15-32,0 0 0,0 0 0,0 0 0,0 0-64,0 0-64,0 0 32,0 16-128,0-16 64,0 0 32,0 0 0,-15 0-160,15 0 32,0 0-2272,0 0 256</inkml:trace>
        </inkml:traceGroup>
      </inkml:traceGroup>
    </inkml:traceGroup>
  </inkml:traceGroup>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02:19:05.386"/>
    </inkml:context>
    <inkml:brush xml:id="br0">
      <inkml:brushProperty name="width" value="0.025" units="cm"/>
      <inkml:brushProperty name="height" value="0.025" units="cm"/>
    </inkml:brush>
  </inkml:definitions>
  <inkml:traceGroup>
    <inkml:annotationXML>
      <emma:emma xmlns:emma="http://www.w3.org/2003/04/emma" version="1.0">
        <emma:interpretation id="{8F010416-7D71-4D51-BD62-0F8E545284F0}" emma:medium="tactile" emma:mode="ink">
          <msink:context xmlns:msink="http://schemas.microsoft.com/ink/2010/main" type="writingRegion" rotatedBoundingBox="7665,14085 7835,14085 7835,14685 7665,14685"/>
        </emma:interpretation>
      </emma:emma>
    </inkml:annotationXML>
    <inkml:traceGroup>
      <inkml:annotationXML>
        <emma:emma xmlns:emma="http://www.w3.org/2003/04/emma" version="1.0">
          <emma:interpretation id="{D1408169-D0B6-4BC6-9F8A-7396F6284C8A}" emma:medium="tactile" emma:mode="ink">
            <msink:context xmlns:msink="http://schemas.microsoft.com/ink/2010/main" type="paragraph" rotatedBoundingBox="7665,14085 7835,14085 7835,14685 7665,14685" alignmentLevel="1"/>
          </emma:interpretation>
        </emma:emma>
      </inkml:annotationXML>
      <inkml:traceGroup>
        <inkml:annotationXML>
          <emma:emma xmlns:emma="http://www.w3.org/2003/04/emma" version="1.0">
            <emma:interpretation id="{F2739140-8025-45A1-B3C9-BB12B652E836}" emma:medium="tactile" emma:mode="ink">
              <msink:context xmlns:msink="http://schemas.microsoft.com/ink/2010/main" type="line" rotatedBoundingBox="7665,14085 7835,14085 7835,14685 7665,14685"/>
            </emma:interpretation>
          </emma:emma>
        </inkml:annotationXML>
        <inkml:traceGroup>
          <inkml:annotationXML>
            <emma:emma xmlns:emma="http://www.w3.org/2003/04/emma" version="1.0">
              <emma:interpretation id="{67E87C25-9E1C-4459-80F8-124D534A1623}" emma:medium="tactile" emma:mode="ink">
                <msink:context xmlns:msink="http://schemas.microsoft.com/ink/2010/main" type="inkWord" rotatedBoundingBox="7665,14085 7835,14085 7835,14685 7665,14685"/>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P</emma:literal>
                </emma:interpretation>
                <emma:interpretation id="interp4" emma:lang="zh-CN" emma:confidence="0">
                  <emma:literal>i</emma:literal>
                </emma:interpretation>
              </emma:one-of>
            </emma:emma>
          </inkml:annotationXML>
          <inkml:trace contextRef="#ctx0" brushRef="#br0">8376 14840 9984,'-92'15'3680,"76"-15"-1984,1 31-2112,15-31 544,0-15-1248,0 15-448,15 0-2240,-15 0-992</inkml:trace>
          <inkml:trace contextRef="#ctx0" brushRef="#br0" timeOffset="949">8344 14286 9984,'-61'31'3776,"30"-31"-2048,16 0-1664,15 0 736,-15 0-705,-1 0-95,16 0-1663,0 0-641,16 15-1728,-1 1-736</inkml:trace>
        </inkml:traceGroup>
      </inkml:traceGroup>
    </inkml:traceGroup>
  </inkml:traceGroup>
</inkml:ink>
</file>

<file path=ppt/ink/ink9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1:10.624"/>
    </inkml:context>
    <inkml:brush xml:id="br0">
      <inkml:brushProperty name="width" value="0.025" units="cm"/>
      <inkml:brushProperty name="height" value="0.025" units="cm"/>
    </inkml:brush>
  </inkml:definitions>
  <inkml:traceGroup>
    <inkml:annotationXML>
      <emma:emma xmlns:emma="http://www.w3.org/2003/04/emma" version="1.0">
        <emma:interpretation id="{64351333-010F-4C91-8457-5679A0A02323}" emma:medium="tactile" emma:mode="ink">
          <msink:context xmlns:msink="http://schemas.microsoft.com/ink/2010/main" type="inkDrawing" rotatedBoundingBox="24241,7263 25996,3352 26893,3754 25137,7665" semanticType="callout" shapeName="Other"/>
        </emma:interpretation>
      </emma:emma>
    </inkml:annotationXML>
    <inkml:trace contextRef="#ctx0" brushRef="#br0">27432 3957 4352,'-46'-15'1664,"0"15"-896,-16 0-768,32 0 320,-1 0-128,-15 15-32,-1 1-32,-14-16 0,-1 31-64,1-16-64,-16 31 32,0-15-32,0 0 0,0 15 0,15 0 64,-15 16-32,0 15 64,16-31 128,-1 15 192,-15 1-96,16 0 0,14-1-192,1 1-32,0-1-32,0-14-64,15 30-64,0-1 32,0-14 32,1 0 0,-1-1 0,15 1 64,1-1-32,-16 16-32,1-15-64,14 30 32,-15-15 32,1 16 0,14-1 0,-15-15 64,16 16-32,0-16 64,-16 0-128,31 15 0,-31-15-32,31 0 0,-15 0 128,-1 0 32,16 0-32,-15-15 32,15 30-128,-16 0 0,16 1 96,0-1 32,0-30-32,0 30-64,16-15 32,-16 0 32,0 0-96,0-16 0,15 1-128,-15 15 32,16-31-448,-1 0-96,-15 1-1280,15-17-1056,1 16 1024</inkml:trace>
  </inkml:traceGroup>
</inkml:ink>
</file>

<file path=ppt/ink/ink9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36.220"/>
    </inkml:context>
    <inkml:brush xml:id="br0">
      <inkml:brushProperty name="width" value="0.025" units="cm"/>
      <inkml:brushProperty name="height" value="0.025" units="cm"/>
    </inkml:brush>
  </inkml:definitions>
  <inkml:traceGroup>
    <inkml:annotationXML>
      <emma:emma xmlns:emma="http://www.w3.org/2003/04/emma" version="1.0">
        <emma:interpretation id="{A1B9BB51-2BD9-41B2-9B89-59D0760F2D59}" emma:medium="tactile" emma:mode="ink">
          <msink:context xmlns:msink="http://schemas.microsoft.com/ink/2010/main" type="inkDrawing" rotatedBoundingBox="21104,13545 21120,13561 21105,13577 21088,13561" shapeName="Other"/>
        </emma:interpretation>
      </emma:emma>
    </inkml:annotationXML>
    <inkml:trace contextRef="#ctx0" brushRef="#br0">21660 13763 5632,'-15'-15'2112,"-1"30"-1152,16-15-2112,0 0-128,16 0-832,-16 16-224</inkml:trace>
  </inkml:traceGroup>
</inkml:ink>
</file>

<file path=ppt/ink/ink9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19.447"/>
    </inkml:context>
    <inkml:brush xml:id="br0">
      <inkml:brushProperty name="width" value="0.025" units="cm"/>
      <inkml:brushProperty name="height" value="0.025" units="cm"/>
    </inkml:brush>
  </inkml:definitions>
  <inkml:traceGroup>
    <inkml:annotationXML>
      <emma:emma xmlns:emma="http://www.w3.org/2003/04/emma" version="1.0">
        <emma:interpretation id="{33517946-7C38-4184-810F-C3AC2EE90D8F}" emma:medium="tactile" emma:mode="ink">
          <msink:context xmlns:msink="http://schemas.microsoft.com/ink/2010/main" type="inkDrawing" rotatedBoundingBox="25519,17464 25543,17514 25530,17520 25507,17471" shapeName="Other"/>
        </emma:interpretation>
      </emma:emma>
    </inkml:annotationXML>
    <inkml:trace contextRef="#ctx0" brushRef="#br0">26079 17718 6400,'-15'-15'2464,"15"15"-1344,0-15-896,0 15 576,0 0-224,0 0 0,0-16-64,0 16 96,0 0-352,0 0-128,0 0-32,-16 0-352,16 0-64,0 0-1664,0 0-768,0 0-288</inkml:trace>
  </inkml:traceGroup>
</inkml:ink>
</file>

<file path=ppt/ink/ink9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7T02:10:38.375"/>
    </inkml:context>
    <inkml:brush xml:id="br0">
      <inkml:brushProperty name="width" value="0.025" units="cm"/>
      <inkml:brushProperty name="height" value="0.025" units="cm"/>
    </inkml:brush>
  </inkml:definitions>
  <inkml:traceGroup>
    <inkml:annotationXML>
      <emma:emma xmlns:emma="http://www.w3.org/2003/04/emma" version="1.0">
        <emma:interpretation id="{7CA43B1D-EA47-4C7F-95FF-6A767E50C624}" emma:medium="tactile" emma:mode="ink">
          <msink:context xmlns:msink="http://schemas.microsoft.com/ink/2010/main" type="writingRegion" rotatedBoundingBox="6973,15608 7112,15608 7112,15685 6973,15685"/>
        </emma:interpretation>
      </emma:emma>
    </inkml:annotationXML>
    <inkml:traceGroup>
      <inkml:annotationXML>
        <emma:emma xmlns:emma="http://www.w3.org/2003/04/emma" version="1.0">
          <emma:interpretation id="{ADD39E34-2F66-4384-88A3-95ABF8DA7CAC}" emma:medium="tactile" emma:mode="ink">
            <msink:context xmlns:msink="http://schemas.microsoft.com/ink/2010/main" type="paragraph" rotatedBoundingBox="6973,15608 7112,15608 7112,15685 6973,15685" alignmentLevel="1"/>
          </emma:interpretation>
        </emma:emma>
      </inkml:annotationXML>
      <inkml:traceGroup>
        <inkml:annotationXML>
          <emma:emma xmlns:emma="http://www.w3.org/2003/04/emma" version="1.0">
            <emma:interpretation id="{A7F8E3A3-2E24-4DC0-93B4-2A9626EAB715}" emma:medium="tactile" emma:mode="ink">
              <msink:context xmlns:msink="http://schemas.microsoft.com/ink/2010/main" type="line" rotatedBoundingBox="6973,15608 7112,15608 7112,15685 6973,15685"/>
            </emma:interpretation>
          </emma:emma>
        </inkml:annotationXML>
        <inkml:traceGroup>
          <inkml:annotationXML>
            <emma:emma xmlns:emma="http://www.w3.org/2003/04/emma" version="1.0">
              <emma:interpretation id="{40DD4FAB-0D72-4D09-8A47-9A12759DBD87}" emma:medium="tactile" emma:mode="ink">
                <msink:context xmlns:msink="http://schemas.microsoft.com/ink/2010/main" type="inkWord" rotatedBoundingBox="6973,15608 7112,15608 7112,15685 6973,15685"/>
              </emma:interpretation>
              <emma:one-of disjunction-type="recognition" id="oneOf0">
                <emma:interpretation id="interp0" emma:lang="zh-CN" emma:confidence="0">
                  <emma:literal>‘</emma:literal>
                </emma:interpretation>
                <emma:interpretation id="interp1" emma:lang="zh-CN" emma:confidence="0">
                  <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7651 15811 2560,'-16'0'1056,"1"0"-576,-1 0-160,16 16 448,0-16-224,0 0 32,-15 0-160,0 0 64,-1 0-256,16 15-544,-15-15-1824,-1 16-480,1-1 1216,15 0 768</inkml:trace>
        </inkml:traceGroup>
      </inkml:traceGroup>
    </inkml:traceGroup>
  </inkml:traceGroup>
</inkml:ink>
</file>

<file path=ppt/ink/ink9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10:54:20.020"/>
    </inkml:context>
    <inkml:brush xml:id="br0">
      <inkml:brushProperty name="width" value="0.025" units="cm"/>
      <inkml:brushProperty name="height" value="0.025" units="cm"/>
      <inkml:brushProperty name="color" value="#ED1C24"/>
    </inkml:brush>
  </inkml:definitions>
  <inkml:traceGroup>
    <inkml:annotationXML>
      <emma:emma xmlns:emma="http://www.w3.org/2003/04/emma" version="1.0">
        <emma:interpretation id="{E2189C43-74E9-4374-B933-3825BEE64297}" emma:medium="tactile" emma:mode="ink">
          <msink:context xmlns:msink="http://schemas.microsoft.com/ink/2010/main" type="writingRegion" rotatedBoundingBox="22274,6280 22351,6280 22351,6357 22274,6357"/>
        </emma:interpretation>
      </emma:emma>
    </inkml:annotationXML>
    <inkml:traceGroup>
      <inkml:annotationXML>
        <emma:emma xmlns:emma="http://www.w3.org/2003/04/emma" version="1.0">
          <emma:interpretation id="{B639B3D4-66DA-4294-BF73-BE06D44711A3}" emma:medium="tactile" emma:mode="ink">
            <msink:context xmlns:msink="http://schemas.microsoft.com/ink/2010/main" type="paragraph" rotatedBoundingBox="22274,6280 22351,6280 22351,6357 22274,6357" alignmentLevel="1"/>
          </emma:interpretation>
        </emma:emma>
      </inkml:annotationXML>
      <inkml:traceGroup>
        <inkml:annotationXML>
          <emma:emma xmlns:emma="http://www.w3.org/2003/04/emma" version="1.0">
            <emma:interpretation id="{90F1F98E-1878-4ED5-8275-8BD7142BBD8B}" emma:medium="tactile" emma:mode="ink">
              <msink:context xmlns:msink="http://schemas.microsoft.com/ink/2010/main" type="line" rotatedBoundingBox="22274,6280 22351,6280 22351,6357 22274,6357"/>
            </emma:interpretation>
          </emma:emma>
        </inkml:annotationXML>
        <inkml:traceGroup>
          <inkml:annotationXML>
            <emma:emma xmlns:emma="http://www.w3.org/2003/04/emma" version="1.0">
              <emma:interpretation id="{6F240FC4-F403-4E89-AD9C-278CA82DCF4F}" emma:medium="tactile" emma:mode="ink">
                <msink:context xmlns:msink="http://schemas.microsoft.com/ink/2010/main" type="inkWord" rotatedBoundingBox="22274,6280 22351,6280 22351,6357 22274,6357"/>
              </emma:interpretation>
              <emma:one-of disjunction-type="recognition" id="oneOf0">
                <emma:interpretation id="interp0" emma:lang="zh-CN" emma:confidence="0">
                  <emma:literal>ⅹ</emma:literal>
                </emma:interpretation>
                <emma:interpretation id="interp1" emma:lang="zh-CN" emma:confidence="0">
                  <emma:literal>¢</emma:literal>
                </emma:interpretation>
                <emma:interpretation id="interp2" emma:lang="zh-CN" emma:confidence="0">
                  <emma:literal>九</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22892 6559 5504,'-46'-31'2112,"46"16"-1152,-16-1-768,16 16 544,0 0-512,-15-15-128,15 15-576,0 0-224,0 0-928,0 15-320,0-15 32,0 16 128</inkml:trace>
        </inkml:traceGroup>
      </inkml:traceGroup>
    </inkml:traceGroup>
  </inkml:traceGroup>
</inkml:ink>
</file>

<file path=ppt/ink/ink9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2T11:11:09.876"/>
    </inkml:context>
    <inkml:brush xml:id="br0">
      <inkml:brushProperty name="width" value="0.025" units="cm"/>
      <inkml:brushProperty name="height" value="0.025" units="cm"/>
      <inkml:brushProperty name="color" value="#ED1C24"/>
    </inkml:brush>
  </inkml:definitions>
  <inkml:traceGroup>
    <inkml:annotationXML>
      <emma:emma xmlns:emma="http://www.w3.org/2003/04/emma" version="1.0">
        <emma:interpretation id="{2BE1692E-23A2-4310-828E-3FF63A6EC1CE}" emma:medium="tactile" emma:mode="ink">
          <msink:context xmlns:msink="http://schemas.microsoft.com/ink/2010/main" type="writingRegion" rotatedBoundingBox="21797,10144 22229,10144 22229,10313 21797,10313"/>
        </emma:interpretation>
      </emma:emma>
    </inkml:annotationXML>
    <inkml:traceGroup>
      <inkml:annotationXML>
        <emma:emma xmlns:emma="http://www.w3.org/2003/04/emma" version="1.0">
          <emma:interpretation id="{2D443F16-1D1C-4D82-871D-A800C343BE1B}" emma:medium="tactile" emma:mode="ink">
            <msink:context xmlns:msink="http://schemas.microsoft.com/ink/2010/main" type="paragraph" rotatedBoundingBox="21797,10144 22229,10144 22229,10313 21797,10313" alignmentLevel="1"/>
          </emma:interpretation>
        </emma:emma>
      </inkml:annotationXML>
      <inkml:traceGroup>
        <inkml:annotationXML>
          <emma:emma xmlns:emma="http://www.w3.org/2003/04/emma" version="1.0">
            <emma:interpretation id="{57E3D6A9-A7B2-4DEE-9FBF-C40CFE0619F2}" emma:medium="tactile" emma:mode="ink">
              <msink:context xmlns:msink="http://schemas.microsoft.com/ink/2010/main" type="line" rotatedBoundingBox="21797,10144 22229,10144 22229,10313 21797,10313"/>
            </emma:interpretation>
          </emma:emma>
        </inkml:annotationXML>
        <inkml:traceGroup>
          <inkml:annotationXML>
            <emma:emma xmlns:emma="http://www.w3.org/2003/04/emma" version="1.0">
              <emma:interpretation id="{3E544FD2-7B1A-439A-A433-990874832C4C}" emma:medium="tactile" emma:mode="ink">
                <msink:context xmlns:msink="http://schemas.microsoft.com/ink/2010/main" type="inkWord" rotatedBoundingBox="21797,10221 21812,10221 21812,10313 21797,10313"/>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i</emma:literal>
                </emma:interpretation>
                <emma:interpretation id="interp3" emma:lang="zh-CN" emma:confidence="0">
                  <emma:literal>`</emma:literal>
                </emma:interpretation>
                <emma:interpretation id="interp4" emma:lang="zh-CN" emma:confidence="0">
                  <emma:literal>九</emma:literal>
                </emma:interpretation>
              </emma:one-of>
            </emma:emma>
          </inkml:annotationXML>
          <inkml:trace contextRef="#ctx0" brushRef="#br0">22352 10514 5632,'-15'0'2176,"15"-15"-1152,0 0-224,0 15 800,0 0-256,0-16 32,0 16-384,0-15-128,0 15-480,0-15-160,0 15-97,0-16-1054,15 16-4001</inkml:trace>
        </inkml:traceGroup>
        <inkml:traceGroup>
          <inkml:annotationXML>
            <emma:emma xmlns:emma="http://www.w3.org/2003/04/emma" version="1.0">
              <emma:interpretation id="{88F5A90D-A3D3-4A78-972E-D24C714947BF}" emma:medium="tactile" emma:mode="ink">
                <msink:context xmlns:msink="http://schemas.microsoft.com/ink/2010/main" type="inkWord" rotatedBoundingBox="22028,10206 22134,10140 22146,10161 22040,10226"/>
              </emma:interpretation>
              <emma:one-of disjunction-type="recognition" id="oneOf1">
                <emma:interpretation id="interp5" emma:lang="zh-CN" emma:confidence="0">
                  <emma:literal>‘</emma:literal>
                </emma:interpretation>
                <emma:interpretation id="interp6" emma:lang="zh-CN" emma:confidence="0">
                  <emma:literal>」</emma:literal>
                </emma:interpretation>
                <emma:interpretation id="interp7" emma:lang="zh-CN" emma:confidence="0">
                  <emma:literal>一</emma:literal>
                </emma:interpretation>
                <emma:interpretation id="interp8" emma:lang="zh-CN" emma:confidence="0">
                  <emma:literal>“</emma:literal>
                </emma:interpretation>
                <emma:interpretation id="interp9" emma:lang="zh-CN" emma:confidence="0">
                  <emma:literal>冫</emma:literal>
                </emma:interpretation>
              </emma:one-of>
            </emma:emma>
          </inkml:annotationXML>
          <inkml:trace contextRef="#ctx0" brushRef="#br0" timeOffset="632">22614 10407 11648,'-46'0'4288,"46"0"-2305,0 0-2303,0 0 640,0 0-1248,0 0-319,31 0-3329,-16 0-1408,32-31 2912,-32 0 1536</inkml:trace>
        </inkml:traceGroup>
        <inkml:traceGroup>
          <inkml:annotationXML>
            <emma:emma xmlns:emma="http://www.w3.org/2003/04/emma" version="1.0">
              <emma:interpretation id="{7490D590-D1EB-4845-A287-022EBF0DE028}" emma:medium="tactile" emma:mode="ink">
                <msink:context xmlns:msink="http://schemas.microsoft.com/ink/2010/main" type="inkWord" rotatedBoundingBox="22208,10203 22225,10157 22230,10159 22213,10205"/>
              </emma:interpretation>
              <emma:one-of disjunction-type="recognition" id="oneOf2">
                <emma:interpretation id="interp10" emma:lang="zh-CN" emma:confidence="0">
                  <emma:literal>‘</emma:literal>
                </emma:interpretation>
                <emma:interpretation id="interp11" emma:lang="zh-CN" emma:confidence="0">
                  <emma:literal>'</emma:literal>
                </emma:interpretation>
                <emma:interpretation id="interp12" emma:lang="zh-CN" emma:confidence="0">
                  <emma:literal>′</emma:literal>
                </emma:interpretation>
                <emma:interpretation id="interp13" emma:lang="zh-CN" emma:confidence="0">
                  <emma:literal>Ⅰ</emma:literal>
                </emma:interpretation>
                <emma:interpretation id="interp14" emma:lang="zh-CN" emma:confidence="0">
                  <emma:literal>?</emma:literal>
                </emma:interpretation>
              </emma:one-of>
            </emma:emma>
          </inkml:annotationXML>
          <inkml:trace contextRef="#ctx0" brushRef="#br0" timeOffset="813">22768 10361 13952,'-15'31'5279,"15"-31"-2879,0 0-2880,0 0 832,0 0-1344,0 0-384,0 0-2975,0 16-1313</inkml:trace>
        </inkml:traceGroup>
      </inkml:traceGroup>
    </inkml:traceGroup>
  </inkml:traceGroup>
</inkml:ink>
</file>

<file path=ppt/ink/ink9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14T05:15:08.915"/>
    </inkml:context>
    <inkml:brush xml:id="br0">
      <inkml:brushProperty name="width" value="0.025" units="cm"/>
      <inkml:brushProperty name="height" value="0.025" units="cm"/>
    </inkml:brush>
  </inkml:definitions>
  <inkml:traceGroup>
    <inkml:annotationXML>
      <emma:emma xmlns:emma="http://www.w3.org/2003/04/emma" version="1.0">
        <emma:interpretation id="{E2767819-CA05-43DF-8E3F-A543AF662A1E}" emma:medium="tactile" emma:mode="ink">
          <msink:context xmlns:msink="http://schemas.microsoft.com/ink/2010/main" type="inkDrawing" rotatedBoundingBox="25871,14617 30504,15706 30444,15960 25812,14872" semanticType="callout" shapeName="Other"/>
        </emma:interpretation>
      </emma:emma>
    </inkml:annotationXML>
    <inkml:trace contextRef="#ctx0" brushRef="#br0">29555 14950 4992,'-18'-18'1824,"18"18"-960,0-18-576,0 18 512,0 0-160,0 0-64,0 0-256,18 0-128,1 18-96,-1-18 256,0 0 192,18 18-96,0 1 64,19 17-160,-1-18 32,1 18-160,17 1 32,-17-1-96,17 18 64,1-17-64,18 17 64,-19-18-64,37 19 64,0-19 0,18-18 32,-18 0-128,18 0-32,18 1 32,0-1 0,18-18-64,-18 18-64,-18 0 32,37-18-32,-1 18 0,-18 18 0,0-17 0,0-1 0,1 0 0,-1 18 64,0-18-96,-18 19 0,18-19 32,-18 18 64,0 0-32,0 1-32,-18-1 32,0 18-32,0 1-224,-1-1-96,-17 1-2848,0-19-2432,-19 0 1728</inkml:trace>
  </inkml:traceGroup>
</inkml:ink>
</file>

<file path=ppt/ink/ink9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2.368"/>
    </inkml:context>
    <inkml:brush xml:id="br0">
      <inkml:brushProperty name="width" value="0.025" units="cm"/>
      <inkml:brushProperty name="height" value="0.025" units="cm"/>
    </inkml:brush>
  </inkml:definitions>
  <inkml:traceGroup>
    <inkml:annotationXML>
      <emma:emma xmlns:emma="http://www.w3.org/2003/04/emma" version="1.0">
        <emma:interpretation id="{3F2D536C-F795-4F8F-9712-4D0EC3581B20}" emma:medium="tactile" emma:mode="ink">
          <msink:context xmlns:msink="http://schemas.microsoft.com/ink/2010/main" type="writingRegion" rotatedBoundingBox="8928,6157 9082,6157 9082,6342 8928,6342"/>
        </emma:interpretation>
      </emma:emma>
    </inkml:annotationXML>
    <inkml:traceGroup>
      <inkml:annotationXML>
        <emma:emma xmlns:emma="http://www.w3.org/2003/04/emma" version="1.0">
          <emma:interpretation id="{553F17F8-852C-4902-9298-63DBFFC6B9F6}" emma:medium="tactile" emma:mode="ink">
            <msink:context xmlns:msink="http://schemas.microsoft.com/ink/2010/main" type="paragraph" rotatedBoundingBox="8928,6157 9082,6157 9082,6342 8928,6342" alignmentLevel="1"/>
          </emma:interpretation>
        </emma:emma>
      </inkml:annotationXML>
      <inkml:traceGroup>
        <inkml:annotationXML>
          <emma:emma xmlns:emma="http://www.w3.org/2003/04/emma" version="1.0">
            <emma:interpretation id="{FBAB8EB3-7BEE-4F82-8B66-3C3427D30E73}" emma:medium="tactile" emma:mode="ink">
              <msink:context xmlns:msink="http://schemas.microsoft.com/ink/2010/main" type="line" rotatedBoundingBox="8928,6157 9082,6157 9082,6342 8928,6342"/>
            </emma:interpretation>
          </emma:emma>
        </inkml:annotationXML>
        <inkml:traceGroup>
          <inkml:annotationXML>
            <emma:emma xmlns:emma="http://www.w3.org/2003/04/emma" version="1.0">
              <emma:interpretation id="{E1BC0025-9F24-4811-9C78-AF8A5D913016}" emma:medium="tactile" emma:mode="ink">
                <msink:context xmlns:msink="http://schemas.microsoft.com/ink/2010/main" type="inkWord" rotatedBoundingBox="8928,6157 9082,6157 9082,6342 8928,6342"/>
              </emma:interpretation>
              <emma:one-of disjunction-type="recognition" id="oneOf0">
                <emma:interpretation id="interp0" emma:lang="zh-CN" emma:confidence="0">
                  <emma:literal>`</emma:literal>
                </emma:interpretation>
                <emma:interpretation id="interp1" emma:lang="zh-CN" emma:confidence="0">
                  <emma:literal>¢</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9622 6543 6144,'-61'-16'2272,"45"-15"-1216,-46-30-1248,62 46 384,0-1-288,-15 1 0,15-1-2048,0 1-1312,46 15 1312</inkml:trace>
        </inkml:traceGroup>
      </inkml:traceGroup>
    </inkml:traceGroup>
  </inkml:traceGroup>
</inkml:ink>
</file>

<file path=ppt/ink/ink9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0:53.046"/>
    </inkml:context>
    <inkml:brush xml:id="br0">
      <inkml:brushProperty name="width" value="0.025" units="cm"/>
      <inkml:brushProperty name="height" value="0.025" units="cm"/>
    </inkml:brush>
  </inkml:definitions>
  <inkml:traceGroup>
    <inkml:annotationXML>
      <emma:emma xmlns:emma="http://www.w3.org/2003/04/emma" version="1.0">
        <emma:interpretation id="{96DEEBFA-2E35-4FF4-97EC-635EC85953AC}" emma:medium="tactile" emma:mode="ink">
          <msink:context xmlns:msink="http://schemas.microsoft.com/ink/2010/main" type="writingRegion" rotatedBoundingBox="3417,6295 3479,6295 3479,6326 3417,6326"/>
        </emma:interpretation>
      </emma:emma>
    </inkml:annotationXML>
    <inkml:traceGroup>
      <inkml:annotationXML>
        <emma:emma xmlns:emma="http://www.w3.org/2003/04/emma" version="1.0">
          <emma:interpretation id="{052A2038-AD4D-4DB5-AF41-FE9D4057F63F}" emma:medium="tactile" emma:mode="ink">
            <msink:context xmlns:msink="http://schemas.microsoft.com/ink/2010/main" type="paragraph" rotatedBoundingBox="3417,6295 3479,6295 3479,6326 3417,6326" alignmentLevel="1"/>
          </emma:interpretation>
        </emma:emma>
      </inkml:annotationXML>
      <inkml:traceGroup>
        <inkml:annotationXML>
          <emma:emma xmlns:emma="http://www.w3.org/2003/04/emma" version="1.0">
            <emma:interpretation id="{098088C5-C3E4-4BD4-8CDA-4787329416A2}" emma:medium="tactile" emma:mode="ink">
              <msink:context xmlns:msink="http://schemas.microsoft.com/ink/2010/main" type="line" rotatedBoundingBox="3417,6295 3479,6295 3479,6326 3417,6326"/>
            </emma:interpretation>
          </emma:emma>
        </inkml:annotationXML>
        <inkml:traceGroup>
          <inkml:annotationXML>
            <emma:emma xmlns:emma="http://www.w3.org/2003/04/emma" version="1.0">
              <emma:interpretation id="{E2B45EF7-AB48-4311-A802-E1F7EAFFBEBA}" emma:medium="tactile" emma:mode="ink">
                <msink:context xmlns:msink="http://schemas.microsoft.com/ink/2010/main" type="inkWord" rotatedBoundingBox="3420,6288 3481,6321 3477,6328 3417,6295"/>
              </emma:interpretation>
              <emma:one-of disjunction-type="recognition" id="oneOf0">
                <emma:interpretation id="interp0" emma:lang="zh-CN" emma:confidence="0">
                  <emma:literal>.</emma:literal>
                </emma:interpretation>
                <emma:interpretation id="interp1" emma:lang="zh-CN" emma:confidence="0">
                  <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九</emma:literal>
                </emma:interpretation>
              </emma:one-of>
            </emma:emma>
          </inkml:annotationXML>
          <inkml:trace contextRef="#ctx0" brushRef="#br0">4018 6527 1408,'-47'-31'608,"32"31"-320,15 0-416,0 0 64,0 0-544,0 0-160</inkml:trace>
        </inkml:traceGroup>
      </inkml:traceGroup>
    </inkml:traceGroup>
  </inkml:traceGroup>
</inkml:ink>
</file>

<file path=ppt/ink/ink9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7-04-06T01:32:50.221"/>
    </inkml:context>
    <inkml:brush xml:id="br0">
      <inkml:brushProperty name="width" value="0.025" units="cm"/>
      <inkml:brushProperty name="height" value="0.025" units="cm"/>
    </inkml:brush>
  </inkml:definitions>
  <inkml:traceGroup>
    <inkml:annotationXML>
      <emma:emma xmlns:emma="http://www.w3.org/2003/04/emma" version="1.0">
        <emma:interpretation id="{CA30CF70-3328-4111-9AF9-DE9B50FF7BF6}" emma:medium="tactile" emma:mode="ink">
          <msink:context xmlns:msink="http://schemas.microsoft.com/ink/2010/main" type="writingRegion" rotatedBoundingBox="5649,10267 7219,10267 7219,10575 5649,10575"/>
        </emma:interpretation>
      </emma:emma>
    </inkml:annotationXML>
    <inkml:traceGroup>
      <inkml:annotationXML>
        <emma:emma xmlns:emma="http://www.w3.org/2003/04/emma" version="1.0">
          <emma:interpretation id="{F5C781C7-4682-4FAB-B283-7707B88F16A2}" emma:medium="tactile" emma:mode="ink">
            <msink:context xmlns:msink="http://schemas.microsoft.com/ink/2010/main" type="paragraph" rotatedBoundingBox="5649,10267 7219,10267 7219,10575 5649,10575" alignmentLevel="1"/>
          </emma:interpretation>
        </emma:emma>
      </inkml:annotationXML>
      <inkml:traceGroup>
        <inkml:annotationXML>
          <emma:emma xmlns:emma="http://www.w3.org/2003/04/emma" version="1.0">
            <emma:interpretation id="{CE6181F6-401D-4A55-8493-9E683380886C}" emma:medium="tactile" emma:mode="ink">
              <msink:context xmlns:msink="http://schemas.microsoft.com/ink/2010/main" type="line" rotatedBoundingBox="5649,10267 7219,10267 7219,10575 5649,10575"/>
            </emma:interpretation>
          </emma:emma>
        </inkml:annotationXML>
        <inkml:traceGroup>
          <inkml:annotationXML>
            <emma:emma xmlns:emma="http://www.w3.org/2003/04/emma" version="1.0">
              <emma:interpretation id="{43FBA477-940D-4F86-AB62-84ED671188DC}" emma:medium="tactile" emma:mode="ink">
                <msink:context xmlns:msink="http://schemas.microsoft.com/ink/2010/main" type="inkWord" rotatedBoundingBox="5648,10498 7209,10251 7224,10345 5663,10592"/>
              </emma:interpretation>
              <emma:one-of disjunction-type="recognition" id="oneOf0">
                <emma:interpretation id="interp0" emma:lang="zh-CN" emma:confidence="0">
                  <emma:literal/>
                </emma:interpretation>
                <emma:interpretation id="interp1" emma:lang="zh-CN" emma:confidence="0">
                  <emma:literal>
</emma:literal>
                </emma:interpretation>
                <emma:interpretation id="interp2" emma:lang="zh-CN" emma:confidence="0">
                  <emma:literal>’</emma:literal>
                </emma:interpretation>
                <emma:interpretation id="interp3" emma:lang="zh-CN" emma:confidence="0">
                  <emma:literal>.</emma:literal>
                </emma:interpretation>
                <emma:interpretation id="interp4" emma:lang="zh-CN" emma:confidence="0">
                  <emma:literal>·</emma:literal>
                </emma:interpretation>
              </emma:one-of>
            </emma:emma>
          </inkml:annotationXML>
          <inkml:trace contextRef="#ctx0" brushRef="#br0">7760 10515 8320,'-46'-30'3072,"46"30"-1664,-16-16-1728,16 16 448,0 0-1440,0 0-480,16 0-928,-1 16-320,-15-16 1216,15 0 608</inkml:trace>
          <inkml:trace contextRef="#ctx0" brushRef="#br0" timeOffset="-196">7606 10516 5248,'-46'-31'2016,"46"31"-1088,0 0-2208,0 0-160,16 0-448,-16 15-160</inkml:trace>
          <inkml:trace contextRef="#ctx0" brushRef="#br0" timeOffset="-1017">6314 10777 5248,'-46'-46'2016,"30"30"-1088,-15 1-960,16 15 384</inkml:trace>
          <inkml:trace contextRef="#ctx0" brushRef="#br0" timeOffset="-796">6190 10700 5824,'31'0'-3136</inkml:trace>
        </inkml:traceGroup>
      </inkml:traceGroup>
    </inkml:traceGroup>
  </inkml:traceGroup>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EC3AEA-6061-4102-B65D-A7D1BDD8C033}" type="datetimeFigureOut">
              <a:rPr lang="zh-CN" altLang="en-US" smtClean="0"/>
              <a:t>2017/5/12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D7B08-C2F6-48C1-A087-1BB6487FA506}" type="slidenum">
              <a:rPr lang="zh-CN" altLang="en-US" smtClean="0"/>
              <a:t>‹#›</a:t>
            </a:fld>
            <a:endParaRPr lang="zh-CN" altLang="en-US"/>
          </a:p>
        </p:txBody>
      </p:sp>
    </p:spTree>
    <p:extLst>
      <p:ext uri="{BB962C8B-B14F-4D97-AF65-F5344CB8AC3E}">
        <p14:creationId xmlns:p14="http://schemas.microsoft.com/office/powerpoint/2010/main" val="2367381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DD7B08-C2F6-48C1-A087-1BB6487FA506}" type="slidenum">
              <a:rPr lang="zh-CN" altLang="en-US" smtClean="0"/>
              <a:t>9</a:t>
            </a:fld>
            <a:endParaRPr lang="zh-CN" altLang="en-US"/>
          </a:p>
        </p:txBody>
      </p:sp>
    </p:spTree>
    <p:extLst>
      <p:ext uri="{BB962C8B-B14F-4D97-AF65-F5344CB8AC3E}">
        <p14:creationId xmlns:p14="http://schemas.microsoft.com/office/powerpoint/2010/main" val="1473461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DD7B08-C2F6-48C1-A087-1BB6487FA506}" type="slidenum">
              <a:rPr lang="zh-CN" altLang="en-US" smtClean="0"/>
              <a:t>14</a:t>
            </a:fld>
            <a:endParaRPr lang="zh-CN" altLang="en-US"/>
          </a:p>
        </p:txBody>
      </p:sp>
    </p:spTree>
    <p:extLst>
      <p:ext uri="{BB962C8B-B14F-4D97-AF65-F5344CB8AC3E}">
        <p14:creationId xmlns:p14="http://schemas.microsoft.com/office/powerpoint/2010/main" val="3868113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DD7B08-C2F6-48C1-A087-1BB6487FA506}" type="slidenum">
              <a:rPr lang="zh-CN" altLang="en-US" smtClean="0"/>
              <a:t>23</a:t>
            </a:fld>
            <a:endParaRPr lang="zh-CN" altLang="en-US"/>
          </a:p>
        </p:txBody>
      </p:sp>
    </p:spTree>
    <p:extLst>
      <p:ext uri="{BB962C8B-B14F-4D97-AF65-F5344CB8AC3E}">
        <p14:creationId xmlns:p14="http://schemas.microsoft.com/office/powerpoint/2010/main" val="2488495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ADD7B08-C2F6-48C1-A087-1BB6487FA506}" type="slidenum">
              <a:rPr lang="zh-CN" altLang="en-US" smtClean="0"/>
              <a:t>25</a:t>
            </a:fld>
            <a:endParaRPr lang="zh-CN" altLang="en-US"/>
          </a:p>
        </p:txBody>
      </p:sp>
    </p:spTree>
    <p:extLst>
      <p:ext uri="{BB962C8B-B14F-4D97-AF65-F5344CB8AC3E}">
        <p14:creationId xmlns:p14="http://schemas.microsoft.com/office/powerpoint/2010/main" val="2946008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zh-CN" altLang="en-US"/>
              <a:t>单击此处编辑母版标题样式</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2372876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带描述的全景图片">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152937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lgn="l">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1723908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lgn="l">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6E8016-69DD-41B3-8949-4F9453BCCC74}" type="slidenum">
              <a:rPr lang="zh-CN" altLang="en-US" smtClean="0"/>
              <a:t>‹#›</a:t>
            </a:fld>
            <a:endParaRPr lang="zh-CN" alt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7082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lgn="l">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152245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栏">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lvl1pPr algn="l">
              <a:defRPr/>
            </a:lvl1pPr>
          </a:lstStyle>
          <a:p>
            <a:r>
              <a:rPr lang="zh-CN" altLang="en-US"/>
              <a:t>单击此处编辑母版标题样式</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3" name="Date Placeholder 2"/>
          <p:cNvSpPr>
            <a:spLocks noGrp="1"/>
          </p:cNvSpPr>
          <p:nvPr>
            <p:ph type="dt" sz="half" idx="10"/>
          </p:nvPr>
        </p:nvSpPr>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2392271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图片栏">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lvl1pPr algn="l">
              <a:defRPr/>
            </a:lvl1pPr>
          </a:lstStyle>
          <a:p>
            <a:r>
              <a:rPr lang="zh-CN" altLang="en-US"/>
              <a:t>单击此处编辑母版标题样式</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3" name="Date Placeholder 2"/>
          <p:cNvSpPr>
            <a:spLocks noGrp="1"/>
          </p:cNvSpPr>
          <p:nvPr>
            <p:ph type="dt" sz="half" idx="10"/>
          </p:nvPr>
        </p:nvSpPr>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35729037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2778880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3581764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81"/>
            <a:ext cx="12192000" cy="6857637"/>
          </a:xfrm>
          <a:prstGeom prst="rect">
            <a:avLst/>
          </a:prstGeom>
        </p:spPr>
      </p:pic>
    </p:spTree>
    <p:extLst>
      <p:ext uri="{BB962C8B-B14F-4D97-AF65-F5344CB8AC3E}">
        <p14:creationId xmlns:p14="http://schemas.microsoft.com/office/powerpoint/2010/main" val="951557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2834068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lgn="l">
              <a:defRPr sz="3400"/>
            </a:lvl1pPr>
          </a:lstStyle>
          <a:p>
            <a:r>
              <a:rPr lang="zh-CN" altLang="en-US"/>
              <a:t>单击此处编辑母版标题样式</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AAAC7E0-74D3-4A9C-92E9-81B8464699F2}" type="slidenum">
              <a:rPr lang="zh-CN" altLang="en-US" smtClean="0"/>
              <a:t>‹#›</a:t>
            </a:fld>
            <a:endParaRPr lang="zh-CN" altLang="en-US"/>
          </a:p>
        </p:txBody>
      </p:sp>
      <p:pic>
        <p:nvPicPr>
          <p:cNvPr id="7" name="图片 6"/>
          <p:cNvPicPr>
            <a:picLocks noChangeAspect="1"/>
          </p:cNvPicPr>
          <p:nvPr userDrawn="1"/>
        </p:nvPicPr>
        <p:blipFill>
          <a:blip r:embed="rId2"/>
          <a:stretch>
            <a:fillRect/>
          </a:stretch>
        </p:blipFill>
        <p:spPr>
          <a:xfrm>
            <a:off x="261937" y="353219"/>
            <a:ext cx="3192463" cy="1089819"/>
          </a:xfrm>
          <a:prstGeom prst="rect">
            <a:avLst/>
          </a:prstGeom>
        </p:spPr>
      </p:pic>
    </p:spTree>
    <p:extLst>
      <p:ext uri="{BB962C8B-B14F-4D97-AF65-F5344CB8AC3E}">
        <p14:creationId xmlns:p14="http://schemas.microsoft.com/office/powerpoint/2010/main" val="4164856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lvl1pPr algn="l">
              <a:defRPr/>
            </a:lvl1pPr>
          </a:lstStyle>
          <a:p>
            <a:r>
              <a:rPr lang="zh-CN" altLang="en-US"/>
              <a:t>单击此处编辑母版标题样式</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3222891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lvl1pPr algn="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913795" y="2912232"/>
            <a:ext cx="5107208" cy="287896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6172200" y="2912232"/>
            <a:ext cx="5095357" cy="287896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889683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86E8016-69DD-41B3-8949-4F9453BCCC74}" type="slidenum">
              <a:rPr lang="zh-CN" altLang="en-US" smtClean="0"/>
              <a:t>‹#›</a:t>
            </a:fld>
            <a:endParaRPr lang="zh-CN" altLang="en-US"/>
          </a:p>
        </p:txBody>
      </p:sp>
    </p:spTree>
    <p:extLst>
      <p:ext uri="{BB962C8B-B14F-4D97-AF65-F5344CB8AC3E}">
        <p14:creationId xmlns:p14="http://schemas.microsoft.com/office/powerpoint/2010/main" val="3694275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3725932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zh-CN" altLang="en-US"/>
              <a:t>单击此处编辑母版标题样式</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3315792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lgn="l">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AAAC7E0-74D3-4A9C-92E9-81B8464699F2}" type="slidenum">
              <a:rPr lang="zh-CN" altLang="en-US" smtClean="0"/>
              <a:t>‹#›</a:t>
            </a:fld>
            <a:endParaRPr lang="zh-CN" altLang="en-US"/>
          </a:p>
        </p:txBody>
      </p:sp>
    </p:spTree>
    <p:extLst>
      <p:ext uri="{BB962C8B-B14F-4D97-AF65-F5344CB8AC3E}">
        <p14:creationId xmlns:p14="http://schemas.microsoft.com/office/powerpoint/2010/main" val="2662644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zh-CN" alt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886E8016-69DD-41B3-8949-4F9453BCCC74}" type="slidenum">
              <a:rPr lang="zh-CN" altLang="en-US" smtClean="0"/>
              <a:t>‹#›</a:t>
            </a:fld>
            <a:endParaRPr lang="zh-CN" altLang="en-US"/>
          </a:p>
        </p:txBody>
      </p:sp>
      <p:pic>
        <p:nvPicPr>
          <p:cNvPr id="7" name="图片 6"/>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0" y="181"/>
            <a:ext cx="12192000" cy="6857637"/>
          </a:xfrm>
          <a:prstGeom prst="rect">
            <a:avLst/>
          </a:prstGeom>
        </p:spPr>
      </p:pic>
    </p:spTree>
    <p:extLst>
      <p:ext uri="{BB962C8B-B14F-4D97-AF65-F5344CB8AC3E}">
        <p14:creationId xmlns:p14="http://schemas.microsoft.com/office/powerpoint/2010/main" val="3047125682"/>
      </p:ext>
    </p:extLst>
  </p:cSld>
  <p:clrMap bg1="dk1" tx1="lt1" bg2="dk2" tx2="lt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 id="2147483786" r:id="rId14"/>
    <p:sldLayoutId id="2147483787" r:id="rId15"/>
    <p:sldLayoutId id="2147483788" r:id="rId16"/>
    <p:sldLayoutId id="2147483789" r:id="rId17"/>
    <p:sldLayoutId id="2147483790" r:id="rId18"/>
  </p:sldLayoutIdLs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6.jpg"/><Relationship Id="rId1" Type="http://schemas.openxmlformats.org/officeDocument/2006/relationships/slideLayout" Target="../slideLayouts/slideLayout18.xml"/><Relationship Id="rId5"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270.png"/><Relationship Id="rId13" Type="http://schemas.openxmlformats.org/officeDocument/2006/relationships/customXml" Target="../ink/ink31.xml"/><Relationship Id="rId18" Type="http://schemas.openxmlformats.org/officeDocument/2006/relationships/image" Target="../media/image32.png"/><Relationship Id="rId3" Type="http://schemas.openxmlformats.org/officeDocument/2006/relationships/diagramLayout" Target="../diagrams/layout4.xml"/><Relationship Id="rId7" Type="http://schemas.openxmlformats.org/officeDocument/2006/relationships/customXml" Target="../ink/ink28.xml"/><Relationship Id="rId12" Type="http://schemas.openxmlformats.org/officeDocument/2006/relationships/image" Target="../media/image290.png"/><Relationship Id="rId17" Type="http://schemas.openxmlformats.org/officeDocument/2006/relationships/customXml" Target="../ink/ink33.xml"/><Relationship Id="rId2" Type="http://schemas.openxmlformats.org/officeDocument/2006/relationships/diagramData" Target="../diagrams/data4.xml"/><Relationship Id="rId16" Type="http://schemas.openxmlformats.org/officeDocument/2006/relationships/image" Target="../media/image310.png"/><Relationship Id="rId20" Type="http://schemas.openxmlformats.org/officeDocument/2006/relationships/image" Target="../media/image33.png"/><Relationship Id="rId1" Type="http://schemas.openxmlformats.org/officeDocument/2006/relationships/slideLayout" Target="../slideLayouts/slideLayout5.xml"/><Relationship Id="rId6" Type="http://schemas.microsoft.com/office/2007/relationships/diagramDrawing" Target="../diagrams/drawing4.xml"/><Relationship Id="rId11" Type="http://schemas.openxmlformats.org/officeDocument/2006/relationships/customXml" Target="../ink/ink30.xml"/><Relationship Id="rId5" Type="http://schemas.openxmlformats.org/officeDocument/2006/relationships/diagramColors" Target="../diagrams/colors4.xml"/><Relationship Id="rId15" Type="http://schemas.openxmlformats.org/officeDocument/2006/relationships/customXml" Target="../ink/ink32.xml"/><Relationship Id="rId10" Type="http://schemas.openxmlformats.org/officeDocument/2006/relationships/image" Target="../media/image280.png"/><Relationship Id="rId19" Type="http://schemas.openxmlformats.org/officeDocument/2006/relationships/customXml" Target="../ink/ink34.xml"/><Relationship Id="rId4" Type="http://schemas.openxmlformats.org/officeDocument/2006/relationships/diagramQuickStyle" Target="../diagrams/quickStyle4.xml"/><Relationship Id="rId9" Type="http://schemas.openxmlformats.org/officeDocument/2006/relationships/customXml" Target="../ink/ink29.xml"/><Relationship Id="rId14" Type="http://schemas.openxmlformats.org/officeDocument/2006/relationships/image" Target="../media/image300.png"/></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Layout" Target="../diagrams/layout7.xml"/><Relationship Id="rId18" Type="http://schemas.openxmlformats.org/officeDocument/2006/relationships/diagramLayout" Target="../diagrams/layout8.xml"/><Relationship Id="rId26" Type="http://schemas.openxmlformats.org/officeDocument/2006/relationships/customXml" Target="../ink/ink37.xml"/><Relationship Id="rId3" Type="http://schemas.openxmlformats.org/officeDocument/2006/relationships/diagramLayout" Target="../diagrams/layout5.xml"/><Relationship Id="rId21" Type="http://schemas.microsoft.com/office/2007/relationships/diagramDrawing" Target="../diagrams/drawing8.xml"/><Relationship Id="rId7" Type="http://schemas.openxmlformats.org/officeDocument/2006/relationships/diagramData" Target="../diagrams/data6.xml"/><Relationship Id="rId12" Type="http://schemas.openxmlformats.org/officeDocument/2006/relationships/diagramData" Target="../diagrams/data7.xml"/><Relationship Id="rId17" Type="http://schemas.openxmlformats.org/officeDocument/2006/relationships/diagramData" Target="../diagrams/data8.xml"/><Relationship Id="rId25" Type="http://schemas.openxmlformats.org/officeDocument/2006/relationships/image" Target="../media/image35.png"/><Relationship Id="rId2" Type="http://schemas.openxmlformats.org/officeDocument/2006/relationships/diagramData" Target="../diagrams/data5.xml"/><Relationship Id="rId16" Type="http://schemas.microsoft.com/office/2007/relationships/diagramDrawing" Target="../diagrams/drawing7.xml"/><Relationship Id="rId20" Type="http://schemas.openxmlformats.org/officeDocument/2006/relationships/diagramColors" Target="../diagrams/colors8.xml"/><Relationship Id="rId1" Type="http://schemas.openxmlformats.org/officeDocument/2006/relationships/slideLayout" Target="../slideLayouts/slideLayout4.xml"/><Relationship Id="rId6" Type="http://schemas.microsoft.com/office/2007/relationships/diagramDrawing" Target="../diagrams/drawing5.xml"/><Relationship Id="rId11" Type="http://schemas.microsoft.com/office/2007/relationships/diagramDrawing" Target="../diagrams/drawing6.xml"/><Relationship Id="rId24" Type="http://schemas.openxmlformats.org/officeDocument/2006/relationships/customXml" Target="../ink/ink36.xml"/><Relationship Id="rId5" Type="http://schemas.openxmlformats.org/officeDocument/2006/relationships/diagramColors" Target="../diagrams/colors5.xml"/><Relationship Id="rId15" Type="http://schemas.openxmlformats.org/officeDocument/2006/relationships/diagramColors" Target="../diagrams/colors7.xml"/><Relationship Id="rId23" Type="http://schemas.openxmlformats.org/officeDocument/2006/relationships/image" Target="../media/image34.png"/><Relationship Id="rId10" Type="http://schemas.openxmlformats.org/officeDocument/2006/relationships/diagramColors" Target="../diagrams/colors6.xml"/><Relationship Id="rId19" Type="http://schemas.openxmlformats.org/officeDocument/2006/relationships/diagramQuickStyle" Target="../diagrams/quickStyle8.xml"/><Relationship Id="rId4" Type="http://schemas.openxmlformats.org/officeDocument/2006/relationships/diagramQuickStyle" Target="../diagrams/quickStyle5.xml"/><Relationship Id="rId9" Type="http://schemas.openxmlformats.org/officeDocument/2006/relationships/diagramQuickStyle" Target="../diagrams/quickStyle6.xml"/><Relationship Id="rId14" Type="http://schemas.openxmlformats.org/officeDocument/2006/relationships/diagramQuickStyle" Target="../diagrams/quickStyle7.xml"/><Relationship Id="rId22" Type="http://schemas.openxmlformats.org/officeDocument/2006/relationships/customXml" Target="../ink/ink35.xml"/><Relationship Id="rId27" Type="http://schemas.openxmlformats.org/officeDocument/2006/relationships/image" Target="../media/image3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480.png"/><Relationship Id="rId13" Type="http://schemas.openxmlformats.org/officeDocument/2006/relationships/customXml" Target="../ink/ink41.xml"/><Relationship Id="rId18" Type="http://schemas.openxmlformats.org/officeDocument/2006/relationships/image" Target="../media/image48.png"/><Relationship Id="rId39" Type="http://schemas.openxmlformats.org/officeDocument/2006/relationships/customXml" Target="../ink/ink51.xml"/><Relationship Id="rId51" Type="http://schemas.openxmlformats.org/officeDocument/2006/relationships/customXml" Target="../ink/ink57.xml"/><Relationship Id="rId21" Type="http://schemas.openxmlformats.org/officeDocument/2006/relationships/customXml" Target="../ink/ink45.xml"/><Relationship Id="rId34" Type="http://schemas.openxmlformats.org/officeDocument/2006/relationships/image" Target="../media/image58.png"/><Relationship Id="rId42" Type="http://schemas.openxmlformats.org/officeDocument/2006/relationships/image" Target="../media/image85.png"/><Relationship Id="rId47" Type="http://schemas.openxmlformats.org/officeDocument/2006/relationships/customXml" Target="../ink/ink55.xml"/><Relationship Id="rId50" Type="http://schemas.openxmlformats.org/officeDocument/2006/relationships/image" Target="../media/image89.png"/><Relationship Id="rId12" Type="http://schemas.openxmlformats.org/officeDocument/2006/relationships/image" Target="../media/image63.png"/><Relationship Id="rId17" Type="http://schemas.openxmlformats.org/officeDocument/2006/relationships/customXml" Target="../ink/ink43.xml"/><Relationship Id="rId25" Type="http://schemas.openxmlformats.org/officeDocument/2006/relationships/customXml" Target="../ink/ink47.xml"/><Relationship Id="rId33" Type="http://schemas.openxmlformats.org/officeDocument/2006/relationships/customXml" Target="../ink/ink48.xml"/><Relationship Id="rId38" Type="http://schemas.openxmlformats.org/officeDocument/2006/relationships/image" Target="../media/image83.png"/><Relationship Id="rId46" Type="http://schemas.openxmlformats.org/officeDocument/2006/relationships/image" Target="../media/image87.png"/><Relationship Id="rId59" Type="http://schemas.openxmlformats.org/officeDocument/2006/relationships/customXml" Target="../ink/ink60.xml"/><Relationship Id="rId2" Type="http://schemas.openxmlformats.org/officeDocument/2006/relationships/customXml" Target="../ink/ink38.xml"/><Relationship Id="rId16" Type="http://schemas.openxmlformats.org/officeDocument/2006/relationships/image" Target="../media/image81.png"/><Relationship Id="rId20" Type="http://schemas.openxmlformats.org/officeDocument/2006/relationships/image" Target="../media/image49.png"/><Relationship Id="rId41" Type="http://schemas.openxmlformats.org/officeDocument/2006/relationships/customXml" Target="../ink/ink52.xml"/><Relationship Id="rId1" Type="http://schemas.openxmlformats.org/officeDocument/2006/relationships/slideLayout" Target="../slideLayouts/slideLayout2.xml"/><Relationship Id="rId11" Type="http://schemas.openxmlformats.org/officeDocument/2006/relationships/customXml" Target="../ink/ink40.xml"/><Relationship Id="rId24" Type="http://schemas.openxmlformats.org/officeDocument/2006/relationships/image" Target="../media/image51.png"/><Relationship Id="rId32" Type="http://schemas.openxmlformats.org/officeDocument/2006/relationships/image" Target="../media/image56.png"/><Relationship Id="rId37" Type="http://schemas.openxmlformats.org/officeDocument/2006/relationships/customXml" Target="../ink/ink50.xml"/><Relationship Id="rId40" Type="http://schemas.openxmlformats.org/officeDocument/2006/relationships/image" Target="../media/image84.png"/><Relationship Id="rId45" Type="http://schemas.openxmlformats.org/officeDocument/2006/relationships/customXml" Target="../ink/ink54.xml"/><Relationship Id="rId53" Type="http://schemas.openxmlformats.org/officeDocument/2006/relationships/customXml" Target="../ink/ink58.xml"/><Relationship Id="rId58" Type="http://schemas.openxmlformats.org/officeDocument/2006/relationships/image" Target="../media/image14.png"/><Relationship Id="rId15" Type="http://schemas.openxmlformats.org/officeDocument/2006/relationships/customXml" Target="../ink/ink42.xml"/><Relationship Id="rId23" Type="http://schemas.openxmlformats.org/officeDocument/2006/relationships/customXml" Target="../ink/ink46.xml"/><Relationship Id="rId36" Type="http://schemas.openxmlformats.org/officeDocument/2006/relationships/image" Target="../media/image82.png"/><Relationship Id="rId49" Type="http://schemas.openxmlformats.org/officeDocument/2006/relationships/customXml" Target="../ink/ink56.xml"/><Relationship Id="rId57" Type="http://schemas.openxmlformats.org/officeDocument/2006/relationships/customXml" Target="../ink/ink59.xml"/><Relationship Id="rId10" Type="http://schemas.openxmlformats.org/officeDocument/2006/relationships/image" Target="../media/image62.png"/><Relationship Id="rId19" Type="http://schemas.openxmlformats.org/officeDocument/2006/relationships/customXml" Target="../ink/ink44.xml"/><Relationship Id="rId44" Type="http://schemas.openxmlformats.org/officeDocument/2006/relationships/image" Target="../media/image86.png"/><Relationship Id="rId52" Type="http://schemas.openxmlformats.org/officeDocument/2006/relationships/image" Target="../media/image91.png"/><Relationship Id="rId60" Type="http://schemas.openxmlformats.org/officeDocument/2006/relationships/image" Target="../media/image15.png"/><Relationship Id="rId9" Type="http://schemas.openxmlformats.org/officeDocument/2006/relationships/customXml" Target="../ink/ink39.xml"/><Relationship Id="rId14" Type="http://schemas.openxmlformats.org/officeDocument/2006/relationships/image" Target="../media/image80.png"/><Relationship Id="rId22" Type="http://schemas.openxmlformats.org/officeDocument/2006/relationships/image" Target="../media/image50.png"/><Relationship Id="rId35" Type="http://schemas.openxmlformats.org/officeDocument/2006/relationships/customXml" Target="../ink/ink49.xml"/><Relationship Id="rId43" Type="http://schemas.openxmlformats.org/officeDocument/2006/relationships/customXml" Target="../ink/ink53.xml"/><Relationship Id="rId48" Type="http://schemas.openxmlformats.org/officeDocument/2006/relationships/image" Target="../media/image88.png"/><Relationship Id="rId56" Type="http://schemas.openxmlformats.org/officeDocument/2006/relationships/image" Target="../media/image93.png"/></Relationships>
</file>

<file path=ppt/slides/_rels/slide14.xml.rels><?xml version="1.0" encoding="UTF-8" standalone="yes"?>
<Relationships xmlns="http://schemas.openxmlformats.org/package/2006/relationships"><Relationship Id="rId18" Type="http://schemas.openxmlformats.org/officeDocument/2006/relationships/image" Target="../media/image16.png"/><Relationship Id="rId51" Type="http://schemas.openxmlformats.org/officeDocument/2006/relationships/customXml" Target="../ink/ink71.xml"/><Relationship Id="rId3" Type="http://schemas.openxmlformats.org/officeDocument/2006/relationships/customXml" Target="../ink/ink61.xml"/><Relationship Id="rId21" Type="http://schemas.openxmlformats.org/officeDocument/2006/relationships/customXml" Target="../ink/ink64.xml"/><Relationship Id="rId47" Type="http://schemas.openxmlformats.org/officeDocument/2006/relationships/customXml" Target="../ink/ink69.xml"/><Relationship Id="rId50" Type="http://schemas.openxmlformats.org/officeDocument/2006/relationships/image" Target="../media/image47.png"/><Relationship Id="rId17" Type="http://schemas.openxmlformats.org/officeDocument/2006/relationships/customXml" Target="../ink/ink62.xml"/><Relationship Id="rId33" Type="http://schemas.openxmlformats.org/officeDocument/2006/relationships/customXml" Target="../ink/ink66.xml"/><Relationship Id="rId46" Type="http://schemas.openxmlformats.org/officeDocument/2006/relationships/image" Target="../media/image44.png"/><Relationship Id="rId2" Type="http://schemas.openxmlformats.org/officeDocument/2006/relationships/notesSlide" Target="../notesSlides/notesSlide2.xml"/><Relationship Id="rId16" Type="http://schemas.openxmlformats.org/officeDocument/2006/relationships/image" Target="../media/image45.png"/><Relationship Id="rId20" Type="http://schemas.openxmlformats.org/officeDocument/2006/relationships/image" Target="../media/image17.png"/><Relationship Id="rId41" Type="http://schemas.openxmlformats.org/officeDocument/2006/relationships/customXml" Target="../ink/ink67.xml"/><Relationship Id="rId54" Type="http://schemas.openxmlformats.org/officeDocument/2006/relationships/image" Target="../media/image53.png"/><Relationship Id="rId1" Type="http://schemas.openxmlformats.org/officeDocument/2006/relationships/slideLayout" Target="../slideLayouts/slideLayout2.xml"/><Relationship Id="rId32" Type="http://schemas.openxmlformats.org/officeDocument/2006/relationships/image" Target="../media/image37.png"/><Relationship Id="rId40" Type="http://schemas.openxmlformats.org/officeDocument/2006/relationships/image" Target="../media/image41.png"/><Relationship Id="rId45" Type="http://schemas.openxmlformats.org/officeDocument/2006/relationships/customXml" Target="../ink/ink68.xml"/><Relationship Id="rId49" Type="http://schemas.openxmlformats.org/officeDocument/2006/relationships/customXml" Target="../ink/ink70.xml"/><Relationship Id="rId19" Type="http://schemas.openxmlformats.org/officeDocument/2006/relationships/customXml" Target="../ink/ink63.xml"/><Relationship Id="rId31" Type="http://schemas.openxmlformats.org/officeDocument/2006/relationships/customXml" Target="../ink/ink65.xml"/><Relationship Id="rId44" Type="http://schemas.openxmlformats.org/officeDocument/2006/relationships/image" Target="../media/image43.png"/><Relationship Id="rId30" Type="http://schemas.openxmlformats.org/officeDocument/2006/relationships/image" Target="../media/image26.png"/><Relationship Id="rId48" Type="http://schemas.openxmlformats.org/officeDocument/2006/relationships/image" Target="../media/image46.png"/></Relationships>
</file>

<file path=ppt/slides/_rels/slide15.xml.rels><?xml version="1.0" encoding="UTF-8" standalone="yes"?>
<Relationships xmlns="http://schemas.openxmlformats.org/package/2006/relationships"><Relationship Id="rId13" Type="http://schemas.openxmlformats.org/officeDocument/2006/relationships/image" Target="../media/image13.png"/><Relationship Id="rId18" Type="http://schemas.openxmlformats.org/officeDocument/2006/relationships/image" Target="../media/image201.png"/><Relationship Id="rId12" Type="http://schemas.openxmlformats.org/officeDocument/2006/relationships/image" Target="../media/image12.png"/><Relationship Id="rId17" Type="http://schemas.openxmlformats.org/officeDocument/2006/relationships/customXml" Target="../ink/ink73.xml"/><Relationship Id="rId2" Type="http://schemas.openxmlformats.org/officeDocument/2006/relationships/customXml" Target="../ink/ink72.xml"/><Relationship Id="rId16" Type="http://schemas.openxmlformats.org/officeDocument/2006/relationships/image" Target="../media/image20.png"/><Relationship Id="rId1" Type="http://schemas.openxmlformats.org/officeDocument/2006/relationships/slideLayout" Target="../slideLayouts/slideLayout2.xml"/><Relationship Id="rId11" Type="http://schemas.openxmlformats.org/officeDocument/2006/relationships/image" Target="../media/image11.png"/><Relationship Id="rId15" Type="http://schemas.openxmlformats.org/officeDocument/2006/relationships/image" Target="../media/image19.png"/><Relationship Id="rId10" Type="http://schemas.openxmlformats.org/officeDocument/2006/relationships/image" Target="../media/image380.png"/><Relationship Id="rId14" Type="http://schemas.openxmlformats.org/officeDocument/2006/relationships/image" Target="../media/image18.png"/></Relationships>
</file>

<file path=ppt/slides/_rels/slide16.xml.rels><?xml version="1.0" encoding="UTF-8" standalone="yes"?>
<Relationships xmlns="http://schemas.openxmlformats.org/package/2006/relationships"><Relationship Id="rId13" Type="http://schemas.openxmlformats.org/officeDocument/2006/relationships/customXml" Target="../ink/ink76.xml"/><Relationship Id="rId3" Type="http://schemas.openxmlformats.org/officeDocument/2006/relationships/diagramLayout" Target="../diagrams/layout9.xml"/><Relationship Id="rId7" Type="http://schemas.openxmlformats.org/officeDocument/2006/relationships/customXml" Target="../ink/ink74.xml"/><Relationship Id="rId12" Type="http://schemas.openxmlformats.org/officeDocument/2006/relationships/image" Target="../media/image401.png"/><Relationship Id="rId2" Type="http://schemas.openxmlformats.org/officeDocument/2006/relationships/diagramData" Target="../diagrams/data9.xml"/><Relationship Id="rId16" Type="http://schemas.openxmlformats.org/officeDocument/2006/relationships/image" Target="../media/image421.png"/><Relationship Id="rId1" Type="http://schemas.openxmlformats.org/officeDocument/2006/relationships/slideLayout" Target="../slideLayouts/slideLayout2.xml"/><Relationship Id="rId6" Type="http://schemas.microsoft.com/office/2007/relationships/diagramDrawing" Target="../diagrams/drawing9.xml"/><Relationship Id="rId11" Type="http://schemas.openxmlformats.org/officeDocument/2006/relationships/customXml" Target="../ink/ink75.xml"/><Relationship Id="rId5" Type="http://schemas.openxmlformats.org/officeDocument/2006/relationships/diagramColors" Target="../diagrams/colors9.xml"/><Relationship Id="rId15" Type="http://schemas.openxmlformats.org/officeDocument/2006/relationships/customXml" Target="../ink/ink77.xml"/><Relationship Id="rId10" Type="http://schemas.openxmlformats.org/officeDocument/2006/relationships/image" Target="../media/image380.png"/><Relationship Id="rId4" Type="http://schemas.openxmlformats.org/officeDocument/2006/relationships/diagramQuickStyle" Target="../diagrams/quickStyle9.xml"/><Relationship Id="rId14" Type="http://schemas.openxmlformats.org/officeDocument/2006/relationships/image" Target="../media/image411.png"/></Relationships>
</file>

<file path=ppt/slides/_rels/slide17.xml.rels><?xml version="1.0" encoding="UTF-8" standalone="yes"?>
<Relationships xmlns="http://schemas.openxmlformats.org/package/2006/relationships"><Relationship Id="rId3" Type="http://schemas.openxmlformats.org/officeDocument/2006/relationships/customXml" Target="../ink/ink78.xml"/><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390.png"/></Relationships>
</file>

<file path=ppt/slides/_rels/slide18.xml.rels><?xml version="1.0" encoding="UTF-8" standalone="yes"?>
<Relationships xmlns="http://schemas.openxmlformats.org/package/2006/relationships"><Relationship Id="rId8" Type="http://schemas.openxmlformats.org/officeDocument/2006/relationships/image" Target="../media/image400.png"/><Relationship Id="rId3" Type="http://schemas.openxmlformats.org/officeDocument/2006/relationships/diagramLayout" Target="../diagrams/layout10.xml"/><Relationship Id="rId21" Type="http://schemas.openxmlformats.org/officeDocument/2006/relationships/customXml" Target="../ink/ink84.xml"/><Relationship Id="rId7" Type="http://schemas.openxmlformats.org/officeDocument/2006/relationships/customXml" Target="../ink/ink79.xml"/><Relationship Id="rId17" Type="http://schemas.openxmlformats.org/officeDocument/2006/relationships/customXml" Target="../ink/ink83.xml"/><Relationship Id="rId2" Type="http://schemas.openxmlformats.org/officeDocument/2006/relationships/diagramData" Target="../diagrams/data10.xml"/><Relationship Id="rId16" Type="http://schemas.openxmlformats.org/officeDocument/2006/relationships/image" Target="../media/image440.png"/><Relationship Id="rId20" Type="http://schemas.openxmlformats.org/officeDocument/2006/relationships/image" Target="../media/image461.png"/><Relationship Id="rId1" Type="http://schemas.openxmlformats.org/officeDocument/2006/relationships/slideLayout" Target="../slideLayouts/slideLayout2.xml"/><Relationship Id="rId6" Type="http://schemas.microsoft.com/office/2007/relationships/diagramDrawing" Target="../diagrams/drawing10.xml"/><Relationship Id="rId11" Type="http://schemas.openxmlformats.org/officeDocument/2006/relationships/customXml" Target="../ink/ink81.xml"/><Relationship Id="rId5" Type="http://schemas.openxmlformats.org/officeDocument/2006/relationships/diagramColors" Target="../diagrams/colors10.xml"/><Relationship Id="rId15" Type="http://schemas.openxmlformats.org/officeDocument/2006/relationships/customXml" Target="../ink/ink82.xml"/><Relationship Id="rId23" Type="http://schemas.openxmlformats.org/officeDocument/2006/relationships/customXml" Target="../ink/ink85.xml"/><Relationship Id="rId36" Type="http://schemas.openxmlformats.org/officeDocument/2006/relationships/image" Target="../media/image541.png"/><Relationship Id="rId10" Type="http://schemas.openxmlformats.org/officeDocument/2006/relationships/image" Target="../media/image410.png"/><Relationship Id="rId4" Type="http://schemas.openxmlformats.org/officeDocument/2006/relationships/diagramQuickStyle" Target="../diagrams/quickStyle10.xml"/><Relationship Id="rId9" Type="http://schemas.openxmlformats.org/officeDocument/2006/relationships/customXml" Target="../ink/ink80.xml"/><Relationship Id="rId14" Type="http://schemas.openxmlformats.org/officeDocument/2006/relationships/image" Target="../media/image430.png"/><Relationship Id="rId22" Type="http://schemas.openxmlformats.org/officeDocument/2006/relationships/image" Target="../media/image471.png"/></Relationships>
</file>

<file path=ppt/slides/_rels/slide19.xml.rels><?xml version="1.0" encoding="UTF-8" standalone="yes"?>
<Relationships xmlns="http://schemas.openxmlformats.org/package/2006/relationships"><Relationship Id="rId8" Type="http://schemas.openxmlformats.org/officeDocument/2006/relationships/image" Target="../media/image400.png"/><Relationship Id="rId13" Type="http://schemas.openxmlformats.org/officeDocument/2006/relationships/customXml" Target="../ink/ink89.xml"/><Relationship Id="rId21" Type="http://schemas.openxmlformats.org/officeDocument/2006/relationships/customXml" Target="../ink/ink92.xml"/><Relationship Id="rId42" Type="http://schemas.openxmlformats.org/officeDocument/2006/relationships/image" Target="../media/image571.png"/><Relationship Id="rId12" Type="http://schemas.openxmlformats.org/officeDocument/2006/relationships/image" Target="../media/image420.png"/><Relationship Id="rId17" Type="http://schemas.openxmlformats.org/officeDocument/2006/relationships/customXml" Target="../ink/ink91.xml"/><Relationship Id="rId2" Type="http://schemas.openxmlformats.org/officeDocument/2006/relationships/customXml" Target="../ink/ink86.xml"/><Relationship Id="rId16" Type="http://schemas.openxmlformats.org/officeDocument/2006/relationships/image" Target="../media/image440.png"/><Relationship Id="rId20" Type="http://schemas.openxmlformats.org/officeDocument/2006/relationships/image" Target="../media/image461.png"/><Relationship Id="rId1" Type="http://schemas.openxmlformats.org/officeDocument/2006/relationships/slideLayout" Target="../slideLayouts/slideLayout2.xml"/><Relationship Id="rId11" Type="http://schemas.openxmlformats.org/officeDocument/2006/relationships/customXml" Target="../ink/ink88.xml"/><Relationship Id="rId37" Type="http://schemas.openxmlformats.org/officeDocument/2006/relationships/customXml" Target="../ink/ink94.xml"/><Relationship Id="rId15" Type="http://schemas.openxmlformats.org/officeDocument/2006/relationships/customXml" Target="../ink/ink90.xml"/><Relationship Id="rId23" Type="http://schemas.openxmlformats.org/officeDocument/2006/relationships/customXml" Target="../ink/ink93.xml"/><Relationship Id="rId36" Type="http://schemas.openxmlformats.org/officeDocument/2006/relationships/image" Target="../media/image541.png"/><Relationship Id="rId10" Type="http://schemas.openxmlformats.org/officeDocument/2006/relationships/image" Target="../media/image410.png"/><Relationship Id="rId9" Type="http://schemas.openxmlformats.org/officeDocument/2006/relationships/customXml" Target="../ink/ink87.xml"/><Relationship Id="rId14" Type="http://schemas.openxmlformats.org/officeDocument/2006/relationships/image" Target="../media/image430.png"/><Relationship Id="rId22" Type="http://schemas.openxmlformats.org/officeDocument/2006/relationships/image" Target="../media/image471.png"/></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8" Type="http://schemas.openxmlformats.org/officeDocument/2006/relationships/image" Target="../media/image591.png"/><Relationship Id="rId2" Type="http://schemas.openxmlformats.org/officeDocument/2006/relationships/customXml" Target="../ink/ink95.xml"/><Relationship Id="rId1" Type="http://schemas.openxmlformats.org/officeDocument/2006/relationships/slideLayout" Target="../slideLayouts/slideLayout2.xml"/><Relationship Id="rId10" Type="http://schemas.openxmlformats.org/officeDocument/2006/relationships/image" Target="../media/image30.png"/><Relationship Id="rId9" Type="http://schemas.openxmlformats.org/officeDocument/2006/relationships/customXml" Target="../ink/ink96.xml"/></Relationships>
</file>

<file path=ppt/slides/_rels/slide21.xml.rels><?xml version="1.0" encoding="UTF-8" standalone="yes"?>
<Relationships xmlns="http://schemas.openxmlformats.org/package/2006/relationships"><Relationship Id="rId8" Type="http://schemas.openxmlformats.org/officeDocument/2006/relationships/image" Target="../media/image480.png"/><Relationship Id="rId13" Type="http://schemas.openxmlformats.org/officeDocument/2006/relationships/customXml" Target="../ink/ink102.xml"/><Relationship Id="rId18" Type="http://schemas.openxmlformats.org/officeDocument/2006/relationships/image" Target="../media/image75.png"/><Relationship Id="rId3" Type="http://schemas.openxmlformats.org/officeDocument/2006/relationships/customXml" Target="../ink/ink97.xml"/><Relationship Id="rId7" Type="http://schemas.openxmlformats.org/officeDocument/2006/relationships/customXml" Target="../ink/ink99.xml"/><Relationship Id="rId12" Type="http://schemas.openxmlformats.org/officeDocument/2006/relationships/image" Target="../media/image72.png"/><Relationship Id="rId17" Type="http://schemas.openxmlformats.org/officeDocument/2006/relationships/customXml" Target="../ink/ink104.xml"/><Relationship Id="rId2" Type="http://schemas.openxmlformats.org/officeDocument/2006/relationships/image" Target="../media/image22.jpeg"/><Relationship Id="rId16" Type="http://schemas.openxmlformats.org/officeDocument/2006/relationships/image" Target="../media/image74.png"/><Relationship Id="rId20" Type="http://schemas.openxmlformats.org/officeDocument/2006/relationships/image" Target="../media/image76.png"/><Relationship Id="rId1" Type="http://schemas.openxmlformats.org/officeDocument/2006/relationships/slideLayout" Target="../slideLayouts/slideLayout2.xml"/><Relationship Id="rId6" Type="http://schemas.openxmlformats.org/officeDocument/2006/relationships/image" Target="../media/image470.png"/><Relationship Id="rId11" Type="http://schemas.openxmlformats.org/officeDocument/2006/relationships/customXml" Target="../ink/ink101.xml"/><Relationship Id="rId5" Type="http://schemas.openxmlformats.org/officeDocument/2006/relationships/customXml" Target="../ink/ink98.xml"/><Relationship Id="rId15" Type="http://schemas.openxmlformats.org/officeDocument/2006/relationships/customXml" Target="../ink/ink103.xml"/><Relationship Id="rId10" Type="http://schemas.openxmlformats.org/officeDocument/2006/relationships/image" Target="../media/image71.png"/><Relationship Id="rId19" Type="http://schemas.openxmlformats.org/officeDocument/2006/relationships/customXml" Target="../ink/ink105.xml"/><Relationship Id="rId4" Type="http://schemas.openxmlformats.org/officeDocument/2006/relationships/image" Target="../media/image460.png"/><Relationship Id="rId9" Type="http://schemas.openxmlformats.org/officeDocument/2006/relationships/customXml" Target="../ink/ink100.xml"/><Relationship Id="rId14" Type="http://schemas.openxmlformats.org/officeDocument/2006/relationships/image" Target="../media/image73.png"/></Relationships>
</file>

<file path=ppt/slides/_rels/slide22.xml.rels><?xml version="1.0" encoding="UTF-8" standalone="yes"?>
<Relationships xmlns="http://schemas.openxmlformats.org/package/2006/relationships"><Relationship Id="rId8" Type="http://schemas.openxmlformats.org/officeDocument/2006/relationships/image" Target="../media/image480.png"/><Relationship Id="rId13" Type="http://schemas.openxmlformats.org/officeDocument/2006/relationships/customXml" Target="../ink/ink108.xml"/><Relationship Id="rId18" Type="http://schemas.openxmlformats.org/officeDocument/2006/relationships/diagramColors" Target="../diagrams/colors11.xml"/><Relationship Id="rId12" Type="http://schemas.openxmlformats.org/officeDocument/2006/relationships/image" Target="../media/image62.png"/><Relationship Id="rId17" Type="http://schemas.openxmlformats.org/officeDocument/2006/relationships/diagramQuickStyle" Target="../diagrams/quickStyle11.xml"/><Relationship Id="rId2" Type="http://schemas.openxmlformats.org/officeDocument/2006/relationships/customXml" Target="../ink/ink106.xml"/><Relationship Id="rId16" Type="http://schemas.openxmlformats.org/officeDocument/2006/relationships/diagramLayout" Target="../diagrams/layout11.xml"/><Relationship Id="rId1" Type="http://schemas.openxmlformats.org/officeDocument/2006/relationships/slideLayout" Target="../slideLayouts/slideLayout2.xml"/><Relationship Id="rId15" Type="http://schemas.openxmlformats.org/officeDocument/2006/relationships/diagramData" Target="../diagrams/data11.xml"/><Relationship Id="rId19" Type="http://schemas.microsoft.com/office/2007/relationships/diagramDrawing" Target="../diagrams/drawing11.xml"/><Relationship Id="rId9" Type="http://schemas.openxmlformats.org/officeDocument/2006/relationships/customXml" Target="../ink/ink107.xml"/><Relationship Id="rId14" Type="http://schemas.openxmlformats.org/officeDocument/2006/relationships/image" Target="../media/image63.png"/></Relationships>
</file>

<file path=ppt/slides/_rels/slide23.xml.rels><?xml version="1.0" encoding="UTF-8" standalone="yes"?>
<Relationships xmlns="http://schemas.openxmlformats.org/package/2006/relationships"><Relationship Id="rId8" Type="http://schemas.openxmlformats.org/officeDocument/2006/relationships/image" Target="../media/image520.png"/><Relationship Id="rId39" Type="http://schemas.openxmlformats.org/officeDocument/2006/relationships/customXml" Target="../ink/ink117.xml"/><Relationship Id="rId51" Type="http://schemas.openxmlformats.org/officeDocument/2006/relationships/customXml" Target="../ink/ink123.xml"/><Relationship Id="rId3" Type="http://schemas.openxmlformats.org/officeDocument/2006/relationships/customXml" Target="../ink/ink109.xml"/><Relationship Id="rId34" Type="http://schemas.openxmlformats.org/officeDocument/2006/relationships/image" Target="../media/image77.png"/><Relationship Id="rId42" Type="http://schemas.openxmlformats.org/officeDocument/2006/relationships/image" Target="../media/image92.png"/><Relationship Id="rId47" Type="http://schemas.openxmlformats.org/officeDocument/2006/relationships/customXml" Target="../ink/ink121.xml"/><Relationship Id="rId50" Type="http://schemas.openxmlformats.org/officeDocument/2006/relationships/image" Target="../media/image97.png"/><Relationship Id="rId7" Type="http://schemas.openxmlformats.org/officeDocument/2006/relationships/customXml" Target="../ink/ink111.xml"/><Relationship Id="rId33" Type="http://schemas.openxmlformats.org/officeDocument/2006/relationships/customXml" Target="../ink/ink114.xml"/><Relationship Id="rId38" Type="http://schemas.openxmlformats.org/officeDocument/2006/relationships/image" Target="../media/image79.png"/><Relationship Id="rId46" Type="http://schemas.openxmlformats.org/officeDocument/2006/relationships/image" Target="../media/image95.png"/><Relationship Id="rId2" Type="http://schemas.openxmlformats.org/officeDocument/2006/relationships/notesSlide" Target="../notesSlides/notesSlide3.xml"/><Relationship Id="rId41" Type="http://schemas.openxmlformats.org/officeDocument/2006/relationships/customXml" Target="../ink/ink118.xml"/><Relationship Id="rId1" Type="http://schemas.openxmlformats.org/officeDocument/2006/relationships/slideLayout" Target="../slideLayouts/slideLayout2.xml"/><Relationship Id="rId6" Type="http://schemas.openxmlformats.org/officeDocument/2006/relationships/image" Target="../media/image510.png"/><Relationship Id="rId32" Type="http://schemas.openxmlformats.org/officeDocument/2006/relationships/image" Target="../media/image710.png"/><Relationship Id="rId37" Type="http://schemas.openxmlformats.org/officeDocument/2006/relationships/customXml" Target="../ink/ink116.xml"/><Relationship Id="rId40" Type="http://schemas.openxmlformats.org/officeDocument/2006/relationships/image" Target="../media/image90.png"/><Relationship Id="rId45" Type="http://schemas.openxmlformats.org/officeDocument/2006/relationships/customXml" Target="../ink/ink120.xml"/><Relationship Id="rId53" Type="http://schemas.openxmlformats.org/officeDocument/2006/relationships/customXml" Target="../ink/ink124.xml"/><Relationship Id="rId5" Type="http://schemas.openxmlformats.org/officeDocument/2006/relationships/customXml" Target="../ink/ink110.xml"/><Relationship Id="rId23" Type="http://schemas.openxmlformats.org/officeDocument/2006/relationships/customXml" Target="../ink/ink113.xml"/><Relationship Id="rId36" Type="http://schemas.openxmlformats.org/officeDocument/2006/relationships/image" Target="../media/image78.png"/><Relationship Id="rId49" Type="http://schemas.openxmlformats.org/officeDocument/2006/relationships/customXml" Target="../ink/ink122.xml"/><Relationship Id="rId44" Type="http://schemas.openxmlformats.org/officeDocument/2006/relationships/image" Target="../media/image94.png"/><Relationship Id="rId52" Type="http://schemas.openxmlformats.org/officeDocument/2006/relationships/image" Target="../media/image98.png"/><Relationship Id="rId4" Type="http://schemas.openxmlformats.org/officeDocument/2006/relationships/image" Target="../media/image500.png"/><Relationship Id="rId9" Type="http://schemas.openxmlformats.org/officeDocument/2006/relationships/customXml" Target="../ink/ink112.xml"/><Relationship Id="rId22" Type="http://schemas.openxmlformats.org/officeDocument/2006/relationships/image" Target="../media/image660.png"/><Relationship Id="rId35" Type="http://schemas.openxmlformats.org/officeDocument/2006/relationships/customXml" Target="../ink/ink115.xml"/><Relationship Id="rId43" Type="http://schemas.openxmlformats.org/officeDocument/2006/relationships/customXml" Target="../ink/ink119.xml"/><Relationship Id="rId48" Type="http://schemas.openxmlformats.org/officeDocument/2006/relationships/image" Target="../media/image96.png"/><Relationship Id="rId56" Type="http://schemas.openxmlformats.org/officeDocument/2006/relationships/image" Target="../media/image100.png"/></Relationships>
</file>

<file path=ppt/slides/_rels/slide24.xml.rels><?xml version="1.0" encoding="UTF-8" standalone="yes"?>
<Relationships xmlns="http://schemas.openxmlformats.org/package/2006/relationships"><Relationship Id="rId8" Type="http://schemas.openxmlformats.org/officeDocument/2006/relationships/image" Target="../media/image900.png"/><Relationship Id="rId3" Type="http://schemas.openxmlformats.org/officeDocument/2006/relationships/diagramLayout" Target="../diagrams/layout12.xml"/><Relationship Id="rId7" Type="http://schemas.openxmlformats.org/officeDocument/2006/relationships/customXml" Target="../ink/ink125.xml"/><Relationship Id="rId2" Type="http://schemas.openxmlformats.org/officeDocument/2006/relationships/diagramData" Target="../diagrams/data12.xml"/><Relationship Id="rId1" Type="http://schemas.openxmlformats.org/officeDocument/2006/relationships/slideLayout" Target="../slideLayouts/slideLayout4.xml"/><Relationship Id="rId6" Type="http://schemas.microsoft.com/office/2007/relationships/diagramDrawing" Target="../diagrams/drawing12.xml"/><Relationship Id="rId5" Type="http://schemas.openxmlformats.org/officeDocument/2006/relationships/diagramColors" Target="../diagrams/colors12.xml"/><Relationship Id="rId10" Type="http://schemas.openxmlformats.org/officeDocument/2006/relationships/image" Target="../media/image530.png"/><Relationship Id="rId4" Type="http://schemas.openxmlformats.org/officeDocument/2006/relationships/diagramQuickStyle" Target="../diagrams/quickStyle12.xml"/><Relationship Id="rId9" Type="http://schemas.openxmlformats.org/officeDocument/2006/relationships/customXml" Target="../ink/ink126.xml"/></Relationships>
</file>

<file path=ppt/slides/_rels/slide25.xml.rels><?xml version="1.0" encoding="UTF-8" standalone="yes"?>
<Relationships xmlns="http://schemas.openxmlformats.org/package/2006/relationships"><Relationship Id="rId8" Type="http://schemas.openxmlformats.org/officeDocument/2006/relationships/customXml" Target="../ink/ink127.xml"/><Relationship Id="rId13" Type="http://schemas.openxmlformats.org/officeDocument/2006/relationships/image" Target="../media/image560.png"/><Relationship Id="rId3" Type="http://schemas.openxmlformats.org/officeDocument/2006/relationships/diagramData" Target="../diagrams/data13.xml"/><Relationship Id="rId7" Type="http://schemas.microsoft.com/office/2007/relationships/diagramDrawing" Target="../diagrams/drawing13.xml"/><Relationship Id="rId12" Type="http://schemas.openxmlformats.org/officeDocument/2006/relationships/customXml" Target="../ink/ink129.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3.xml"/><Relationship Id="rId11" Type="http://schemas.openxmlformats.org/officeDocument/2006/relationships/image" Target="../media/image550.png"/><Relationship Id="rId5" Type="http://schemas.openxmlformats.org/officeDocument/2006/relationships/diagramQuickStyle" Target="../diagrams/quickStyle13.xml"/><Relationship Id="rId15" Type="http://schemas.openxmlformats.org/officeDocument/2006/relationships/image" Target="../media/image570.png"/><Relationship Id="rId10" Type="http://schemas.openxmlformats.org/officeDocument/2006/relationships/customXml" Target="../ink/ink128.xml"/><Relationship Id="rId4" Type="http://schemas.openxmlformats.org/officeDocument/2006/relationships/diagramLayout" Target="../diagrams/layout13.xml"/><Relationship Id="rId9" Type="http://schemas.openxmlformats.org/officeDocument/2006/relationships/image" Target="../media/image540.png"/><Relationship Id="rId14" Type="http://schemas.openxmlformats.org/officeDocument/2006/relationships/customXml" Target="../ink/ink130.xml"/></Relationships>
</file>

<file path=ppt/slides/_rels/slide26.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customXml" Target="../ink/ink131.xml"/><Relationship Id="rId1" Type="http://schemas.openxmlformats.org/officeDocument/2006/relationships/slideLayout" Target="../slideLayouts/slideLayout2.xml"/><Relationship Id="rId5" Type="http://schemas.openxmlformats.org/officeDocument/2006/relationships/image" Target="../media/image590.png"/><Relationship Id="rId4" Type="http://schemas.openxmlformats.org/officeDocument/2006/relationships/customXml" Target="../ink/ink132.xml"/></Relationships>
</file>

<file path=ppt/slides/_rels/slide3.xml.rels><?xml version="1.0" encoding="UTF-8" standalone="yes"?>
<Relationships xmlns="http://schemas.openxmlformats.org/package/2006/relationships"><Relationship Id="rId8" Type="http://schemas.openxmlformats.org/officeDocument/2006/relationships/customXml" Target="../ink/ink5.xml"/><Relationship Id="rId13" Type="http://schemas.openxmlformats.org/officeDocument/2006/relationships/diagramColors" Target="../diagrams/colors2.xml"/><Relationship Id="rId3" Type="http://schemas.openxmlformats.org/officeDocument/2006/relationships/image" Target="../media/image70.png"/><Relationship Id="rId7" Type="http://schemas.openxmlformats.org/officeDocument/2006/relationships/image" Target="../media/image9.png"/><Relationship Id="rId12" Type="http://schemas.openxmlformats.org/officeDocument/2006/relationships/diagramQuickStyle" Target="../diagrams/quickStyle2.xml"/><Relationship Id="rId2" Type="http://schemas.openxmlformats.org/officeDocument/2006/relationships/customXml" Target="../ink/ink2.xml"/><Relationship Id="rId1" Type="http://schemas.openxmlformats.org/officeDocument/2006/relationships/slideLayout" Target="../slideLayouts/slideLayout6.xml"/><Relationship Id="rId6" Type="http://schemas.openxmlformats.org/officeDocument/2006/relationships/customXml" Target="../ink/ink4.xml"/><Relationship Id="rId11" Type="http://schemas.openxmlformats.org/officeDocument/2006/relationships/diagramLayout" Target="../diagrams/layout2.xml"/><Relationship Id="rId5" Type="http://schemas.openxmlformats.org/officeDocument/2006/relationships/image" Target="../media/image8.png"/><Relationship Id="rId10" Type="http://schemas.openxmlformats.org/officeDocument/2006/relationships/diagramData" Target="../diagrams/data2.xml"/><Relationship Id="rId4" Type="http://schemas.openxmlformats.org/officeDocument/2006/relationships/customXml" Target="../ink/ink3.xml"/><Relationship Id="rId9" Type="http://schemas.openxmlformats.org/officeDocument/2006/relationships/image" Target="../media/image10.png"/><Relationship Id="rId14" Type="http://schemas.microsoft.com/office/2007/relationships/diagramDrawing" Target="../diagrams/drawing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8" Type="http://schemas.openxmlformats.org/officeDocument/2006/relationships/customXml" Target="../ink/ink8.xml"/><Relationship Id="rId13" Type="http://schemas.openxmlformats.org/officeDocument/2006/relationships/image" Target="../media/image23.png"/><Relationship Id="rId3" Type="http://schemas.openxmlformats.org/officeDocument/2006/relationships/image" Target="../media/image110.png"/><Relationship Id="rId7" Type="http://schemas.openxmlformats.org/officeDocument/2006/relationships/image" Target="../media/image130.png"/><Relationship Id="rId12" Type="http://schemas.openxmlformats.org/officeDocument/2006/relationships/customXml" Target="../ink/ink10.xml"/><Relationship Id="rId2" Type="http://schemas.openxmlformats.org/officeDocument/2006/relationships/customXml" Target="../ink/ink6.xml"/><Relationship Id="rId1" Type="http://schemas.openxmlformats.org/officeDocument/2006/relationships/slideLayout" Target="../slideLayouts/slideLayout2.xml"/><Relationship Id="rId11" Type="http://schemas.openxmlformats.org/officeDocument/2006/relationships/image" Target="../media/image22.png"/><Relationship Id="rId15" Type="http://schemas.openxmlformats.org/officeDocument/2006/relationships/customXml" Target="../ink/ink12.xml"/><Relationship Id="rId10" Type="http://schemas.openxmlformats.org/officeDocument/2006/relationships/customXml" Target="../ink/ink9.xml"/><Relationship Id="rId4" Type="http://schemas.openxmlformats.org/officeDocument/2006/relationships/customXml" Target="../ink/ink7.xml"/><Relationship Id="rId9" Type="http://schemas.openxmlformats.org/officeDocument/2006/relationships/image" Target="../media/image21.png"/><Relationship Id="rId14" Type="http://schemas.openxmlformats.org/officeDocument/2006/relationships/customXml" Target="../ink/ink11.xml"/></Relationships>
</file>

<file path=ppt/slides/_rels/slide6.xml.rels><?xml version="1.0" encoding="UTF-8" standalone="yes"?>
<Relationships xmlns="http://schemas.openxmlformats.org/package/2006/relationships"><Relationship Id="rId8" Type="http://schemas.openxmlformats.org/officeDocument/2006/relationships/customXml" Target="../ink/ink16.xml"/><Relationship Id="rId3" Type="http://schemas.openxmlformats.org/officeDocument/2006/relationships/image" Target="../media/image140.png"/><Relationship Id="rId7" Type="http://schemas.openxmlformats.org/officeDocument/2006/relationships/image" Target="../media/image160.png"/><Relationship Id="rId2" Type="http://schemas.openxmlformats.org/officeDocument/2006/relationships/customXml" Target="../ink/ink13.xml"/><Relationship Id="rId1" Type="http://schemas.openxmlformats.org/officeDocument/2006/relationships/slideLayout" Target="../slideLayouts/slideLayout2.xml"/><Relationship Id="rId6" Type="http://schemas.openxmlformats.org/officeDocument/2006/relationships/customXml" Target="../ink/ink15.xml"/><Relationship Id="rId5" Type="http://schemas.openxmlformats.org/officeDocument/2006/relationships/image" Target="../media/image150.png"/><Relationship Id="rId4" Type="http://schemas.openxmlformats.org/officeDocument/2006/relationships/customXml" Target="../ink/ink14.xml"/><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customXml" Target="../ink/ink17.xml"/><Relationship Id="rId1" Type="http://schemas.openxmlformats.org/officeDocument/2006/relationships/slideLayout" Target="../slideLayouts/slideLayout4.xml"/><Relationship Id="rId5" Type="http://schemas.openxmlformats.org/officeDocument/2006/relationships/image" Target="../media/image180.png"/><Relationship Id="rId4" Type="http://schemas.openxmlformats.org/officeDocument/2006/relationships/customXml" Target="../ink/ink18.xml"/></Relationships>
</file>

<file path=ppt/slides/_rels/slide8.xml.rels><?xml version="1.0" encoding="UTF-8" standalone="yes"?>
<Relationships xmlns="http://schemas.openxmlformats.org/package/2006/relationships"><Relationship Id="rId3" Type="http://schemas.openxmlformats.org/officeDocument/2006/relationships/customXml" Target="../ink/ink19.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image" Target="../media/image190.png"/></Relationships>
</file>

<file path=ppt/slides/_rels/slide9.xml.rels><?xml version="1.0" encoding="UTF-8" standalone="yes"?>
<Relationships xmlns="http://schemas.openxmlformats.org/package/2006/relationships"><Relationship Id="rId8" Type="http://schemas.openxmlformats.org/officeDocument/2006/relationships/image" Target="../media/image220.png"/><Relationship Id="rId13" Type="http://schemas.openxmlformats.org/officeDocument/2006/relationships/customXml" Target="../ink/ink25.xml"/><Relationship Id="rId3" Type="http://schemas.openxmlformats.org/officeDocument/2006/relationships/customXml" Target="../ink/ink20.xml"/><Relationship Id="rId7" Type="http://schemas.openxmlformats.org/officeDocument/2006/relationships/customXml" Target="../ink/ink22.xml"/><Relationship Id="rId12" Type="http://schemas.openxmlformats.org/officeDocument/2006/relationships/image" Target="../media/image240.png"/><Relationship Id="rId17" Type="http://schemas.openxmlformats.org/officeDocument/2006/relationships/customXml" Target="../ink/ink27.xml"/><Relationship Id="rId2" Type="http://schemas.openxmlformats.org/officeDocument/2006/relationships/notesSlide" Target="../notesSlides/notesSlide1.xml"/><Relationship Id="rId16" Type="http://schemas.openxmlformats.org/officeDocument/2006/relationships/image" Target="../media/image260.png"/><Relationship Id="rId1" Type="http://schemas.openxmlformats.org/officeDocument/2006/relationships/slideLayout" Target="../slideLayouts/slideLayout5.xml"/><Relationship Id="rId6" Type="http://schemas.openxmlformats.org/officeDocument/2006/relationships/image" Target="../media/image210.png"/><Relationship Id="rId11" Type="http://schemas.openxmlformats.org/officeDocument/2006/relationships/customXml" Target="../ink/ink24.xml"/><Relationship Id="rId5" Type="http://schemas.openxmlformats.org/officeDocument/2006/relationships/customXml" Target="../ink/ink21.xml"/><Relationship Id="rId15" Type="http://schemas.openxmlformats.org/officeDocument/2006/relationships/customXml" Target="../ink/ink26.xml"/><Relationship Id="rId10" Type="http://schemas.openxmlformats.org/officeDocument/2006/relationships/image" Target="../media/image230.png"/><Relationship Id="rId4" Type="http://schemas.openxmlformats.org/officeDocument/2006/relationships/image" Target="../media/image200.png"/><Relationship Id="rId9" Type="http://schemas.openxmlformats.org/officeDocument/2006/relationships/customXml" Target="../ink/ink23.xml"/><Relationship Id="rId14" Type="http://schemas.openxmlformats.org/officeDocument/2006/relationships/image" Target="../media/image250.png"/><Relationship Id="rId22"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txBox="1">
            <a:spLocks/>
          </p:cNvSpPr>
          <p:nvPr/>
        </p:nvSpPr>
        <p:spPr>
          <a:xfrm>
            <a:off x="3428971" y="2481997"/>
            <a:ext cx="6052374" cy="1036731"/>
          </a:xfrm>
          <a:prstGeom prst="rect">
            <a:avLst/>
          </a:prstGeom>
        </p:spPr>
        <p:txBody>
          <a:bodyPr vert="horz" lIns="32004" tIns="16002" rIns="32004" bIns="16002" rtlCol="0" anchor="ctr">
            <a:noAutofit/>
          </a:bodyPr>
          <a:lstStyle>
            <a:lvl1pPr algn="l" defTabSz="914400" rtl="0" eaLnBrk="1" latinLnBrk="0" hangingPunct="1">
              <a:spcBef>
                <a:spcPct val="0"/>
              </a:spcBef>
              <a:buNone/>
              <a:defRPr sz="3200" kern="1200">
                <a:solidFill>
                  <a:srgbClr val="FF0000"/>
                </a:solidFill>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6000" b="1" dirty="0">
                <a:solidFill>
                  <a:srgbClr val="C6CED8"/>
                </a:solidFill>
                <a:latin typeface="华文隶书" panose="02010800040101010101" pitchFamily="2" charset="-122"/>
                <a:ea typeface="华文隶书" panose="02010800040101010101" pitchFamily="2" charset="-122"/>
              </a:rPr>
              <a:t>网络安全</a:t>
            </a:r>
            <a:r>
              <a:rPr lang="zh-CN" altLang="en-US" sz="6000" b="1" dirty="0" smtClean="0">
                <a:solidFill>
                  <a:srgbClr val="C6CED8"/>
                </a:solidFill>
                <a:latin typeface="华文隶书" panose="02010800040101010101" pitchFamily="2" charset="-122"/>
                <a:ea typeface="华文隶书" panose="02010800040101010101" pitchFamily="2" charset="-122"/>
              </a:rPr>
              <a:t>法</a:t>
            </a:r>
            <a:r>
              <a:rPr lang="zh-CN" altLang="en-US" sz="6000" b="1" dirty="0">
                <a:solidFill>
                  <a:srgbClr val="C6CED8"/>
                </a:solidFill>
                <a:latin typeface="华文隶书" panose="02010800040101010101" pitchFamily="2" charset="-122"/>
                <a:ea typeface="华文隶书" panose="02010800040101010101" pitchFamily="2" charset="-122"/>
              </a:rPr>
              <a:t>解读</a:t>
            </a:r>
            <a:endParaRPr lang="en-US" sz="6000" b="1" dirty="0">
              <a:solidFill>
                <a:srgbClr val="C6CED8"/>
              </a:solidFill>
              <a:latin typeface="华文隶书" panose="02010800040101010101" pitchFamily="2" charset="-122"/>
              <a:ea typeface="华文隶书" panose="02010800040101010101" pitchFamily="2" charset="-122"/>
            </a:endParaRPr>
          </a:p>
        </p:txBody>
      </p:sp>
      <p:sp>
        <p:nvSpPr>
          <p:cNvPr id="8" name="Subtitle 2"/>
          <p:cNvSpPr txBox="1">
            <a:spLocks/>
          </p:cNvSpPr>
          <p:nvPr/>
        </p:nvSpPr>
        <p:spPr>
          <a:xfrm>
            <a:off x="1793824" y="3917083"/>
            <a:ext cx="4570160" cy="1647694"/>
          </a:xfrm>
          <a:prstGeom prst="rect">
            <a:avLst/>
          </a:prstGeom>
        </p:spPr>
        <p:txBody>
          <a:bodyPr vert="horz" lIns="32004" tIns="16002" rIns="32004" bIns="16002"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tx1">
                    <a:lumMod val="85000"/>
                    <a:lumOff val="15000"/>
                  </a:schemeClr>
                </a:solidFill>
                <a:latin typeface="微软雅黑" panose="020B0503020204020204" pitchFamily="34" charset="-122"/>
                <a:ea typeface="微软雅黑" panose="020B0503020204020204" pitchFamily="34" charset="-122"/>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ctr">
              <a:buNone/>
            </a:pPr>
            <a:endParaRPr lang="en-US" altLang="zh-CN" sz="2000" dirty="0">
              <a:solidFill>
                <a:srgbClr val="C6CED8"/>
              </a:solidFill>
              <a:latin typeface="华文隶书" panose="02010800040101010101" pitchFamily="2" charset="-122"/>
              <a:ea typeface="华文隶书" panose="02010800040101010101" pitchFamily="2" charset="-122"/>
            </a:endParaRPr>
          </a:p>
        </p:txBody>
      </p:sp>
      <mc:AlternateContent xmlns:mc="http://schemas.openxmlformats.org/markup-compatibility/2006" xmlns:p14="http://schemas.microsoft.com/office/powerpoint/2010/main">
        <mc:Choice Requires="p14">
          <p:contentPart p14:bwMode="auto" r:id="rId3">
            <p14:nvContentPartPr>
              <p14:cNvPr id="3" name="墨迹 2"/>
              <p14:cNvContentPartPr/>
              <p14:nvPr/>
            </p14:nvContentPartPr>
            <p14:xfrm>
              <a:off x="5584371" y="2259823"/>
              <a:ext cx="19800" cy="26280"/>
            </p14:xfrm>
          </p:contentPart>
        </mc:Choice>
        <mc:Fallback xmlns="">
          <p:pic>
            <p:nvPicPr>
              <p:cNvPr id="3" name="墨迹 2"/>
              <p:cNvPicPr/>
              <p:nvPr/>
            </p:nvPicPr>
            <p:blipFill>
              <a:blip r:embed="rId5"/>
              <a:stretch>
                <a:fillRect/>
              </a:stretch>
            </p:blipFill>
            <p:spPr>
              <a:xfrm>
                <a:off x="5580128" y="2255503"/>
                <a:ext cx="28286" cy="34920"/>
              </a:xfrm>
              <a:prstGeom prst="rect">
                <a:avLst/>
              </a:prstGeom>
            </p:spPr>
          </p:pic>
        </mc:Fallback>
      </mc:AlternateContent>
    </p:spTree>
    <p:extLst>
      <p:ext uri="{BB962C8B-B14F-4D97-AF65-F5344CB8AC3E}">
        <p14:creationId xmlns:p14="http://schemas.microsoft.com/office/powerpoint/2010/main" val="222932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latin typeface="Times New Roman" panose="02020603050405020304" pitchFamily="18" charset="0"/>
                <a:ea typeface="隶书" panose="02010509060101010101" pitchFamily="49" charset="-122"/>
              </a:rPr>
              <a:t>二、立法思路（续）</a:t>
            </a:r>
          </a:p>
        </p:txBody>
      </p:sp>
      <p:sp>
        <p:nvSpPr>
          <p:cNvPr id="14" name="文本占位符 13"/>
          <p:cNvSpPr>
            <a:spLocks noGrp="1"/>
          </p:cNvSpPr>
          <p:nvPr>
            <p:ph type="body" sz="quarter" idx="3"/>
          </p:nvPr>
        </p:nvSpPr>
        <p:spPr>
          <a:xfrm>
            <a:off x="1808602" y="1742435"/>
            <a:ext cx="5534271" cy="408317"/>
          </a:xfrm>
        </p:spPr>
        <p:txBody>
          <a:bodyPr>
            <a:normAutofit fontScale="92500" lnSpcReduction="10000"/>
          </a:bodyPr>
          <a:lstStyle/>
          <a:p>
            <a:r>
              <a:rPr lang="en-US" altLang="zh-CN" dirty="0">
                <a:latin typeface="华文隶书" panose="02010800040101010101" pitchFamily="2" charset="-122"/>
                <a:ea typeface="华文隶书" panose="02010800040101010101" pitchFamily="2" charset="-122"/>
              </a:rPr>
              <a:t> 3</a:t>
            </a:r>
            <a:r>
              <a:rPr lang="zh-CN"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综合型立法</a:t>
            </a:r>
            <a:r>
              <a:rPr lang="zh-CN"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还是</a:t>
            </a:r>
            <a:r>
              <a:rPr lang="en-US" altLang="zh-CN" dirty="0">
                <a:latin typeface="华文隶书" panose="02010800040101010101" pitchFamily="2" charset="-122"/>
                <a:ea typeface="华文隶书" panose="02010800040101010101" pitchFamily="2" charset="-122"/>
              </a:rPr>
              <a:t>cii\</a:t>
            </a:r>
            <a:r>
              <a:rPr lang="zh-CN" altLang="en-US" dirty="0">
                <a:latin typeface="华文隶书" panose="02010800040101010101" pitchFamily="2" charset="-122"/>
                <a:ea typeface="华文隶书" panose="02010800040101010101" pitchFamily="2" charset="-122"/>
              </a:rPr>
              <a:t>内容分别立法</a:t>
            </a:r>
            <a:endParaRPr lang="en-US" altLang="zh-CN" dirty="0">
              <a:latin typeface="华文隶书" panose="02010800040101010101" pitchFamily="2" charset="-122"/>
              <a:ea typeface="华文隶书" panose="02010800040101010101" pitchFamily="2" charset="-122"/>
            </a:endParaRPr>
          </a:p>
        </p:txBody>
      </p:sp>
      <p:sp>
        <p:nvSpPr>
          <p:cNvPr id="15" name="内容占位符 14"/>
          <p:cNvSpPr>
            <a:spLocks noGrp="1"/>
          </p:cNvSpPr>
          <p:nvPr>
            <p:ph sz="quarter" idx="4"/>
          </p:nvPr>
        </p:nvSpPr>
        <p:spPr>
          <a:xfrm>
            <a:off x="2245491" y="2182025"/>
            <a:ext cx="4250229" cy="484915"/>
          </a:xfrm>
        </p:spPr>
        <p:txBody>
          <a:bodyPr>
            <a:normAutofit/>
          </a:bodyPr>
          <a:lstStyle/>
          <a:p>
            <a:r>
              <a:rPr lang="zh-CN" altLang="en-US" sz="1600" dirty="0">
                <a:latin typeface="华文隶书" panose="02010800040101010101" pitchFamily="2" charset="-122"/>
                <a:ea typeface="华文隶书" panose="02010800040101010101" pitchFamily="2" charset="-122"/>
              </a:rPr>
              <a:t>通过网络安全的界定，综合型</a:t>
            </a:r>
            <a:endParaRPr lang="en-US" altLang="zh-CN" sz="1600" dirty="0">
              <a:latin typeface="华文隶书" panose="02010800040101010101" pitchFamily="2" charset="-122"/>
              <a:ea typeface="华文隶书" panose="02010800040101010101" pitchFamily="2" charset="-122"/>
            </a:endParaRPr>
          </a:p>
        </p:txBody>
      </p:sp>
      <p:grpSp>
        <p:nvGrpSpPr>
          <p:cNvPr id="6" name="组合 7"/>
          <p:cNvGrpSpPr>
            <a:grpSpLocks/>
          </p:cNvGrpSpPr>
          <p:nvPr/>
        </p:nvGrpSpPr>
        <p:grpSpPr bwMode="auto">
          <a:xfrm>
            <a:off x="2617707" y="3045133"/>
            <a:ext cx="6584503" cy="3600178"/>
            <a:chOff x="1415479" y="1640051"/>
            <a:chExt cx="8667850" cy="4444157"/>
          </a:xfrm>
        </p:grpSpPr>
        <p:grpSp>
          <p:nvGrpSpPr>
            <p:cNvPr id="7" name="组合 5"/>
            <p:cNvGrpSpPr>
              <a:grpSpLocks/>
            </p:cNvGrpSpPr>
            <p:nvPr/>
          </p:nvGrpSpPr>
          <p:grpSpPr bwMode="auto">
            <a:xfrm>
              <a:off x="1415479" y="1640051"/>
              <a:ext cx="8667850" cy="4444157"/>
              <a:chOff x="1540821" y="1630038"/>
              <a:chExt cx="8667850" cy="3841560"/>
            </a:xfrm>
          </p:grpSpPr>
          <p:graphicFrame>
            <p:nvGraphicFramePr>
              <p:cNvPr id="9" name="图示 8"/>
              <p:cNvGraphicFramePr/>
              <p:nvPr>
                <p:extLst>
                  <p:ext uri="{D42A27DB-BD31-4B8C-83A1-F6EECF244321}">
                    <p14:modId xmlns:p14="http://schemas.microsoft.com/office/powerpoint/2010/main" val="3762866074"/>
                  </p:ext>
                </p:extLst>
              </p:nvPr>
            </p:nvGraphicFramePr>
            <p:xfrm>
              <a:off x="1540821" y="1630038"/>
              <a:ext cx="6264696" cy="3841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文本框 3"/>
              <p:cNvSpPr txBox="1">
                <a:spLocks noChangeArrowheads="1"/>
              </p:cNvSpPr>
              <p:nvPr/>
            </p:nvSpPr>
            <p:spPr bwMode="auto">
              <a:xfrm>
                <a:off x="7025964" y="4159608"/>
                <a:ext cx="2934751" cy="1149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启动预案、调查评估、采取措施</a:t>
                </a:r>
                <a:endParaRPr lang="en-US" altLang="zh-CN" sz="1600" dirty="0">
                  <a:latin typeface="华文隶书" panose="02010800040101010101" pitchFamily="2" charset="-122"/>
                  <a:ea typeface="华文隶书" panose="02010800040101010101" pitchFamily="2" charset="-122"/>
                </a:endParaRPr>
              </a:p>
              <a:p>
                <a:pPr eaLnBrk="1" hangingPunct="1">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消除隐患、防止扩大影响、发布警示信息</a:t>
                </a:r>
              </a:p>
            </p:txBody>
          </p:sp>
          <p:sp>
            <p:nvSpPr>
              <p:cNvPr id="11" name="文本框 11"/>
              <p:cNvSpPr txBox="1">
                <a:spLocks noChangeArrowheads="1"/>
              </p:cNvSpPr>
              <p:nvPr/>
            </p:nvSpPr>
            <p:spPr bwMode="auto">
              <a:xfrm>
                <a:off x="5213230" y="1734635"/>
                <a:ext cx="4995441" cy="88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三同步建设、采购保密协议和国家审查</a:t>
                </a:r>
                <a:endParaRPr lang="en-US" altLang="zh-CN" sz="1600" dirty="0">
                  <a:latin typeface="华文隶书" panose="02010800040101010101" pitchFamily="2" charset="-122"/>
                  <a:ea typeface="华文隶书" panose="02010800040101010101" pitchFamily="2" charset="-122"/>
                </a:endParaRPr>
              </a:p>
              <a:p>
                <a:pPr eaLnBrk="1" hangingPunct="1">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安保义务、数据本地化、检测评估</a:t>
                </a:r>
                <a:endParaRPr lang="en-US" altLang="zh-CN" sz="1600" dirty="0">
                  <a:latin typeface="华文隶书" panose="02010800040101010101" pitchFamily="2" charset="-122"/>
                  <a:ea typeface="华文隶书" panose="02010800040101010101" pitchFamily="2" charset="-122"/>
                </a:endParaRPr>
              </a:p>
              <a:p>
                <a:pPr eaLnBrk="1" hangingPunct="1">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监测预警</a:t>
                </a:r>
              </a:p>
            </p:txBody>
          </p:sp>
          <p:sp>
            <p:nvSpPr>
              <p:cNvPr id="12" name="文本框 12"/>
              <p:cNvSpPr txBox="1">
                <a:spLocks noChangeArrowheads="1"/>
              </p:cNvSpPr>
              <p:nvPr/>
            </p:nvSpPr>
            <p:spPr bwMode="auto">
              <a:xfrm>
                <a:off x="2421794" y="4897162"/>
                <a:ext cx="6120680" cy="36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境外攻击制裁、非法侵入制裁</a:t>
                </a:r>
                <a:endParaRPr lang="en-US" altLang="zh-CN" sz="1600" dirty="0">
                  <a:latin typeface="华文隶书" panose="02010800040101010101" pitchFamily="2" charset="-122"/>
                  <a:ea typeface="华文隶书" panose="02010800040101010101" pitchFamily="2" charset="-122"/>
                </a:endParaRPr>
              </a:p>
            </p:txBody>
          </p:sp>
        </p:grpSp>
        <p:sp>
          <p:nvSpPr>
            <p:cNvPr id="8" name="文本框 6"/>
            <p:cNvSpPr txBox="1">
              <a:spLocks noChangeArrowheads="1"/>
            </p:cNvSpPr>
            <p:nvPr/>
          </p:nvSpPr>
          <p:spPr bwMode="auto">
            <a:xfrm>
              <a:off x="3697924" y="3613169"/>
              <a:ext cx="1599086" cy="132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kumimoji="1" lang="en-US" altLang="zh-CN" sz="1600" dirty="0" err="1">
                  <a:latin typeface="Berlin Sans FB" panose="020E0602020502020306" pitchFamily="34" charset="0"/>
                  <a:ea typeface="华文隶书" panose="02010800040101010101" pitchFamily="2" charset="-122"/>
                </a:rPr>
                <a:t>CyberSec</a:t>
              </a:r>
              <a:endParaRPr kumimoji="1" lang="en-US" altLang="zh-CN" sz="1600" dirty="0">
                <a:latin typeface="Berlin Sans FB" panose="020E0602020502020306" pitchFamily="34" charset="0"/>
                <a:ea typeface="华文隶书" panose="02010800040101010101" pitchFamily="2" charset="-122"/>
              </a:endParaRPr>
            </a:p>
            <a:p>
              <a:pPr algn="ctr">
                <a:lnSpc>
                  <a:spcPct val="100000"/>
                </a:lnSpc>
                <a:spcBef>
                  <a:spcPct val="0"/>
                </a:spcBef>
                <a:buFontTx/>
                <a:buNone/>
              </a:pPr>
              <a:r>
                <a:rPr kumimoji="1" lang="zh-CN" altLang="en-US" sz="1600" dirty="0">
                  <a:latin typeface="华文隶书" panose="02010800040101010101" pitchFamily="2" charset="-122"/>
                  <a:ea typeface="华文隶书" panose="02010800040101010101" pitchFamily="2" charset="-122"/>
                </a:rPr>
                <a:t>法律保护</a:t>
              </a:r>
              <a:endParaRPr kumimoji="1" lang="en-US" altLang="zh-CN" sz="1600" dirty="0">
                <a:latin typeface="华文隶书" panose="02010800040101010101" pitchFamily="2" charset="-122"/>
                <a:ea typeface="华文隶书" panose="02010800040101010101" pitchFamily="2" charset="-122"/>
              </a:endParaRPr>
            </a:p>
            <a:p>
              <a:pPr algn="ctr">
                <a:lnSpc>
                  <a:spcPct val="100000"/>
                </a:lnSpc>
                <a:spcBef>
                  <a:spcPct val="0"/>
                </a:spcBef>
                <a:buFontTx/>
                <a:buNone/>
              </a:pPr>
              <a:r>
                <a:rPr lang="zh-CN" altLang="en-US" sz="1600" dirty="0">
                  <a:latin typeface="华文隶书" panose="02010800040101010101" pitchFamily="2" charset="-122"/>
                  <a:ea typeface="华文隶书" panose="02010800040101010101" pitchFamily="2" charset="-122"/>
                </a:rPr>
                <a:t>金三角</a:t>
              </a:r>
            </a:p>
            <a:p>
              <a:pPr>
                <a:lnSpc>
                  <a:spcPct val="100000"/>
                </a:lnSpc>
                <a:spcBef>
                  <a:spcPct val="0"/>
                </a:spcBef>
                <a:buFontTx/>
                <a:buNone/>
              </a:pPr>
              <a:endParaRPr lang="zh-CN" altLang="en-US" sz="1600" dirty="0">
                <a:latin typeface="华文隶书" panose="02010800040101010101" pitchFamily="2" charset="-122"/>
                <a:ea typeface="华文隶书" panose="02010800040101010101" pitchFamily="2" charset="-122"/>
              </a:endParaRPr>
            </a:p>
          </p:txBody>
        </p:sp>
      </p:grpSp>
      <mc:AlternateContent xmlns:mc="http://schemas.openxmlformats.org/markup-compatibility/2006" xmlns:p14="http://schemas.microsoft.com/office/powerpoint/2010/main">
        <mc:Choice Requires="p14">
          <p:contentPart p14:bwMode="auto" r:id="rId7">
            <p14:nvContentPartPr>
              <p14:cNvPr id="20" name="墨迹 19"/>
              <p14:cNvContentPartPr/>
              <p14:nvPr/>
            </p14:nvContentPartPr>
            <p14:xfrm>
              <a:off x="4577719" y="4778983"/>
              <a:ext cx="644220" cy="1616220"/>
            </p14:xfrm>
          </p:contentPart>
        </mc:Choice>
        <mc:Fallback xmlns="">
          <p:pic>
            <p:nvPicPr>
              <p:cNvPr id="20" name="墨迹 19"/>
              <p:cNvPicPr/>
              <p:nvPr/>
            </p:nvPicPr>
            <p:blipFill>
              <a:blip r:embed="rId8"/>
              <a:stretch>
                <a:fillRect/>
              </a:stretch>
            </p:blipFill>
            <p:spPr>
              <a:xfrm>
                <a:off x="4573400" y="4774663"/>
                <a:ext cx="652858" cy="1624859"/>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9" name="墨迹 28"/>
              <p14:cNvContentPartPr/>
              <p14:nvPr/>
            </p14:nvContentPartPr>
            <p14:xfrm>
              <a:off x="7614139" y="5365603"/>
              <a:ext cx="1121580" cy="494640"/>
            </p14:xfrm>
          </p:contentPart>
        </mc:Choice>
        <mc:Fallback xmlns="">
          <p:pic>
            <p:nvPicPr>
              <p:cNvPr id="29" name="墨迹 28"/>
              <p:cNvPicPr/>
              <p:nvPr/>
            </p:nvPicPr>
            <p:blipFill>
              <a:blip r:embed="rId10"/>
              <a:stretch>
                <a:fillRect/>
              </a:stretch>
            </p:blipFill>
            <p:spPr>
              <a:xfrm>
                <a:off x="7609820" y="5361283"/>
                <a:ext cx="1130219" cy="5032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1" name="墨迹 30"/>
              <p14:cNvContentPartPr/>
              <p14:nvPr/>
            </p14:nvContentPartPr>
            <p14:xfrm>
              <a:off x="8206519" y="3950803"/>
              <a:ext cx="11700" cy="11700"/>
            </p14:xfrm>
          </p:contentPart>
        </mc:Choice>
        <mc:Fallback xmlns="">
          <p:pic>
            <p:nvPicPr>
              <p:cNvPr id="31" name="墨迹 30"/>
              <p:cNvPicPr/>
              <p:nvPr/>
            </p:nvPicPr>
            <p:blipFill>
              <a:blip r:embed="rId12"/>
              <a:stretch>
                <a:fillRect/>
              </a:stretch>
            </p:blipFill>
            <p:spPr>
              <a:xfrm>
                <a:off x="8202264" y="3946548"/>
                <a:ext cx="20209" cy="20209"/>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4" name="墨迹 33"/>
              <p14:cNvContentPartPr/>
              <p14:nvPr/>
            </p14:nvContentPartPr>
            <p14:xfrm>
              <a:off x="5653039" y="2317483"/>
              <a:ext cx="11880" cy="11880"/>
            </p14:xfrm>
          </p:contentPart>
        </mc:Choice>
        <mc:Fallback xmlns="">
          <p:pic>
            <p:nvPicPr>
              <p:cNvPr id="34" name="墨迹 33"/>
              <p:cNvPicPr/>
              <p:nvPr/>
            </p:nvPicPr>
            <p:blipFill>
              <a:blip r:embed="rId14"/>
              <a:stretch>
                <a:fillRect/>
              </a:stretch>
            </p:blipFill>
            <p:spPr>
              <a:xfrm>
                <a:off x="5648719" y="2313163"/>
                <a:ext cx="20520" cy="2052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6" name="墨迹 35"/>
              <p14:cNvContentPartPr/>
              <p14:nvPr/>
            </p14:nvContentPartPr>
            <p14:xfrm>
              <a:off x="4295839" y="2651023"/>
              <a:ext cx="17640" cy="6120"/>
            </p14:xfrm>
          </p:contentPart>
        </mc:Choice>
        <mc:Fallback xmlns="">
          <p:pic>
            <p:nvPicPr>
              <p:cNvPr id="36" name="墨迹 35"/>
              <p:cNvPicPr/>
              <p:nvPr/>
            </p:nvPicPr>
            <p:blipFill>
              <a:blip r:embed="rId16"/>
              <a:stretch>
                <a:fillRect/>
              </a:stretch>
            </p:blipFill>
            <p:spPr>
              <a:xfrm>
                <a:off x="4291519" y="2646703"/>
                <a:ext cx="26280" cy="147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7" name="墨迹 36"/>
              <p14:cNvContentPartPr/>
              <p14:nvPr/>
            </p14:nvContentPartPr>
            <p14:xfrm>
              <a:off x="4295839" y="2679823"/>
              <a:ext cx="17640" cy="29160"/>
            </p14:xfrm>
          </p:contentPart>
        </mc:Choice>
        <mc:Fallback xmlns="">
          <p:pic>
            <p:nvPicPr>
              <p:cNvPr id="37" name="墨迹 36"/>
              <p:cNvPicPr/>
              <p:nvPr/>
            </p:nvPicPr>
            <p:blipFill>
              <a:blip r:embed="rId18"/>
              <a:stretch>
                <a:fillRect/>
              </a:stretch>
            </p:blipFill>
            <p:spPr>
              <a:xfrm>
                <a:off x="4291519" y="2675503"/>
                <a:ext cx="26280" cy="37800"/>
              </a:xfrm>
              <a:prstGeom prst="rect">
                <a:avLst/>
              </a:prstGeom>
            </p:spPr>
          </p:pic>
        </mc:Fallback>
      </mc:AlternateContent>
      <p:sp>
        <p:nvSpPr>
          <p:cNvPr id="38" name="文本占位符 13"/>
          <p:cNvSpPr>
            <a:spLocks noGrp="1"/>
          </p:cNvSpPr>
          <p:nvPr>
            <p:ph type="body" sz="quarter" idx="3"/>
          </p:nvPr>
        </p:nvSpPr>
        <p:spPr>
          <a:xfrm>
            <a:off x="1799562" y="2750606"/>
            <a:ext cx="5534271" cy="408317"/>
          </a:xfrm>
        </p:spPr>
        <p:txBody>
          <a:bodyPr>
            <a:normAutofit fontScale="92500" lnSpcReduction="10000"/>
          </a:bodyPr>
          <a:lstStyle/>
          <a:p>
            <a:r>
              <a:rPr lang="en-US" altLang="zh-CN" dirty="0">
                <a:latin typeface="华文隶书" panose="02010800040101010101" pitchFamily="2" charset="-122"/>
                <a:ea typeface="华文隶书" panose="02010800040101010101" pitchFamily="2" charset="-122"/>
              </a:rPr>
              <a:t> 4</a:t>
            </a:r>
            <a:r>
              <a:rPr lang="zh-CN"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法律机制</a:t>
            </a:r>
            <a:endParaRPr lang="en-US" altLang="zh-CN" dirty="0">
              <a:latin typeface="华文隶书" panose="02010800040101010101" pitchFamily="2" charset="-122"/>
              <a:ea typeface="华文隶书" panose="02010800040101010101" pitchFamily="2" charset="-122"/>
            </a:endParaRPr>
          </a:p>
        </p:txBody>
      </p:sp>
      <mc:AlternateContent xmlns:mc="http://schemas.openxmlformats.org/markup-compatibility/2006" xmlns:p14="http://schemas.microsoft.com/office/powerpoint/2010/main">
        <mc:Choice Requires="p14">
          <p:contentPart p14:bwMode="auto" r:id="rId19">
            <p14:nvContentPartPr>
              <p14:cNvPr id="39" name="墨迹 38"/>
              <p14:cNvContentPartPr/>
              <p14:nvPr/>
            </p14:nvContentPartPr>
            <p14:xfrm>
              <a:off x="4050976" y="2698696"/>
              <a:ext cx="16920" cy="189000"/>
            </p14:xfrm>
          </p:contentPart>
        </mc:Choice>
        <mc:Fallback xmlns="">
          <p:pic>
            <p:nvPicPr>
              <p:cNvPr id="39" name="墨迹 38"/>
              <p:cNvPicPr/>
              <p:nvPr/>
            </p:nvPicPr>
            <p:blipFill>
              <a:blip r:embed="rId20"/>
              <a:stretch>
                <a:fillRect/>
              </a:stretch>
            </p:blipFill>
            <p:spPr>
              <a:xfrm>
                <a:off x="4046656" y="2694376"/>
                <a:ext cx="25560" cy="197640"/>
              </a:xfrm>
              <a:prstGeom prst="rect">
                <a:avLst/>
              </a:prstGeom>
            </p:spPr>
          </p:pic>
        </mc:Fallback>
      </mc:AlternateContent>
    </p:spTree>
    <p:extLst>
      <p:ext uri="{BB962C8B-B14F-4D97-AF65-F5344CB8AC3E}">
        <p14:creationId xmlns:p14="http://schemas.microsoft.com/office/powerpoint/2010/main" val="21668194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609600"/>
            <a:ext cx="10353761" cy="1326321"/>
          </a:xfrm>
        </p:spPr>
        <p:txBody>
          <a:bodyPr/>
          <a:lstStyle/>
          <a:p>
            <a:r>
              <a:rPr kumimoji="1" lang="zh-CN" altLang="en-US" sz="3600" dirty="0">
                <a:latin typeface="Times New Roman" panose="02020603050405020304" pitchFamily="18" charset="0"/>
                <a:ea typeface="隶书" panose="02010509060101010101" pitchFamily="49" charset="-122"/>
              </a:rPr>
              <a:t>三、网络安全法律框架</a:t>
            </a:r>
          </a:p>
        </p:txBody>
      </p:sp>
      <p:sp>
        <p:nvSpPr>
          <p:cNvPr id="3" name="内容占位符 2"/>
          <p:cNvSpPr>
            <a:spLocks noGrp="1"/>
          </p:cNvSpPr>
          <p:nvPr>
            <p:ph sz="half" idx="1"/>
          </p:nvPr>
        </p:nvSpPr>
        <p:spPr>
          <a:xfrm>
            <a:off x="913795" y="1797373"/>
            <a:ext cx="5106004" cy="4390723"/>
          </a:xfrm>
        </p:spPr>
        <p:txBody>
          <a:bodyPr>
            <a:normAutofit fontScale="92500" lnSpcReduction="10000"/>
          </a:bodyPr>
          <a:lstStyle/>
          <a:p>
            <a:pPr>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理念：</a:t>
            </a:r>
            <a:r>
              <a:rPr lang="zh-CN" altLang="zh-CN" sz="2400" dirty="0">
                <a:latin typeface="华文隶书" panose="02010800040101010101" pitchFamily="2" charset="-122"/>
                <a:ea typeface="华文隶书" panose="02010800040101010101" pitchFamily="2" charset="-122"/>
              </a:rPr>
              <a:t>总体国家安全观</a:t>
            </a:r>
            <a:endParaRPr lang="en-US" altLang="zh-CN" sz="2400" dirty="0">
              <a:latin typeface="华文隶书" panose="02010800040101010101" pitchFamily="2" charset="-122"/>
              <a:ea typeface="华文隶书" panose="02010800040101010101" pitchFamily="2" charset="-122"/>
            </a:endParaRPr>
          </a:p>
          <a:p>
            <a:pPr>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方针：</a:t>
            </a:r>
            <a:r>
              <a:rPr lang="zh-CN" altLang="zh-CN" sz="2400" dirty="0">
                <a:latin typeface="华文隶书" panose="02010800040101010101" pitchFamily="2" charset="-122"/>
                <a:ea typeface="华文隶书" panose="02010800040101010101" pitchFamily="2" charset="-122"/>
              </a:rPr>
              <a:t>积极</a:t>
            </a:r>
            <a:r>
              <a:rPr lang="zh-CN" altLang="en-US" sz="2400" dirty="0">
                <a:latin typeface="华文隶书" panose="02010800040101010101" pitchFamily="2" charset="-122"/>
                <a:ea typeface="华文隶书" panose="02010800040101010101" pitchFamily="2" charset="-122"/>
              </a:rPr>
              <a:t>利用、科学发展</a:t>
            </a:r>
            <a:endParaRPr lang="en-US" altLang="zh-CN" sz="2400" dirty="0">
              <a:latin typeface="华文隶书" panose="02010800040101010101" pitchFamily="2" charset="-122"/>
              <a:ea typeface="华文隶书" panose="02010800040101010101" pitchFamily="2" charset="-122"/>
            </a:endParaRPr>
          </a:p>
          <a:p>
            <a:pPr marL="457200" lvl="1" indent="0">
              <a:buNone/>
              <a:defRPr/>
            </a:pPr>
            <a:r>
              <a:rPr lang="zh-CN" altLang="en-US" sz="20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依法管理、确保安全</a:t>
            </a:r>
            <a:endParaRPr lang="zh-CN" altLang="zh-CN" sz="2400" dirty="0">
              <a:latin typeface="华文隶书" panose="02010800040101010101" pitchFamily="2" charset="-122"/>
              <a:ea typeface="华文隶书" panose="02010800040101010101" pitchFamily="2" charset="-122"/>
            </a:endParaRPr>
          </a:p>
          <a:p>
            <a:pPr>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原则：</a:t>
            </a:r>
            <a:r>
              <a:rPr lang="zh-CN" altLang="en-US" sz="2400" dirty="0">
                <a:solidFill>
                  <a:srgbClr val="FF0000"/>
                </a:solidFill>
                <a:latin typeface="华文隶书" panose="02010800040101010101" pitchFamily="2" charset="-122"/>
                <a:ea typeface="华文隶书" panose="02010800040101010101" pitchFamily="2" charset="-122"/>
              </a:rPr>
              <a:t>积极防御原则</a:t>
            </a:r>
            <a:endParaRPr lang="en-US" altLang="zh-CN" sz="2400" dirty="0">
              <a:solidFill>
                <a:srgbClr val="FF0000"/>
              </a:solidFill>
              <a:latin typeface="华文隶书" panose="02010800040101010101" pitchFamily="2" charset="-122"/>
              <a:ea typeface="华文隶书" panose="02010800040101010101" pitchFamily="2" charset="-122"/>
            </a:endParaRPr>
          </a:p>
          <a:p>
            <a:pPr marL="457200" lvl="1" indent="0">
              <a:buNone/>
              <a:defRPr/>
            </a:pPr>
            <a:r>
              <a:rPr lang="zh-CN" altLang="en-US" sz="2400" dirty="0">
                <a:latin typeface="华文隶书" panose="02010800040101010101" pitchFamily="2" charset="-122"/>
                <a:ea typeface="华文隶书" panose="02010800040101010101" pitchFamily="2" charset="-122"/>
              </a:rPr>
              <a:t>          诚实信用原则</a:t>
            </a:r>
            <a:endParaRPr lang="en-US" altLang="zh-CN" sz="2000" dirty="0">
              <a:latin typeface="华文隶书" panose="02010800040101010101" pitchFamily="2" charset="-122"/>
              <a:ea typeface="华文隶书" panose="02010800040101010101" pitchFamily="2" charset="-122"/>
            </a:endParaRPr>
          </a:p>
          <a:p>
            <a:pPr lvl="3">
              <a:buFont typeface="Wingdings" panose="05000000000000000000" pitchFamily="2" charset="2"/>
              <a:buChar char="Ø"/>
              <a:defRPr/>
            </a:pPr>
            <a:r>
              <a:rPr lang="zh-CN" altLang="en-US" sz="1600" dirty="0">
                <a:latin typeface="华文隶书" panose="02010800040101010101" pitchFamily="2" charset="-122"/>
                <a:ea typeface="华文隶书" panose="02010800040101010101" pitchFamily="2" charset="-122"/>
              </a:rPr>
              <a:t>履行义务、行使权利</a:t>
            </a:r>
            <a:endParaRPr lang="en-US" altLang="zh-CN" sz="1600" dirty="0">
              <a:latin typeface="华文隶书" panose="02010800040101010101" pitchFamily="2" charset="-122"/>
              <a:ea typeface="华文隶书" panose="02010800040101010101" pitchFamily="2" charset="-122"/>
            </a:endParaRPr>
          </a:p>
          <a:p>
            <a:pPr marL="914400" lvl="2" indent="0">
              <a:buNone/>
              <a:defRPr/>
            </a:pPr>
            <a:r>
              <a:rPr lang="zh-CN" altLang="en-US" sz="2400" dirty="0">
                <a:latin typeface="华文隶书" panose="02010800040101010101" pitchFamily="2" charset="-122"/>
                <a:ea typeface="华文隶书" panose="02010800040101010101" pitchFamily="2" charset="-122"/>
              </a:rPr>
              <a:t>    重点保护原则</a:t>
            </a:r>
            <a:endParaRPr lang="en-US" altLang="zh-CN" sz="1800" dirty="0">
              <a:latin typeface="华文隶书" panose="02010800040101010101" pitchFamily="2" charset="-122"/>
              <a:ea typeface="华文隶书" panose="02010800040101010101" pitchFamily="2" charset="-122"/>
            </a:endParaRPr>
          </a:p>
          <a:p>
            <a:pPr lvl="3">
              <a:buFont typeface="Wingdings" panose="05000000000000000000" pitchFamily="2" charset="2"/>
              <a:buChar char="Ø"/>
              <a:defRPr/>
            </a:pPr>
            <a:r>
              <a:rPr lang="zh-CN" altLang="en-US" sz="1600" dirty="0">
                <a:latin typeface="华文隶书" panose="02010800040101010101" pitchFamily="2" charset="-122"/>
                <a:ea typeface="华文隶书" panose="02010800040101010101" pitchFamily="2" charset="-122"/>
              </a:rPr>
              <a:t>关键基础设施</a:t>
            </a:r>
            <a:endParaRPr lang="en-US" altLang="zh-CN" sz="1600" dirty="0">
              <a:latin typeface="华文隶书" panose="02010800040101010101" pitchFamily="2" charset="-122"/>
              <a:ea typeface="华文隶书" panose="02010800040101010101" pitchFamily="2" charset="-122"/>
            </a:endParaRPr>
          </a:p>
          <a:p>
            <a:pPr marL="457200" lvl="1" indent="0">
              <a:buNone/>
              <a:defRPr/>
            </a:pPr>
            <a:r>
              <a:rPr lang="zh-CN" altLang="en-US" sz="2400" dirty="0">
                <a:latin typeface="华文隶书" panose="02010800040101010101" pitchFamily="2" charset="-122"/>
                <a:ea typeface="华文隶书" panose="02010800040101010101" pitchFamily="2" charset="-122"/>
              </a:rPr>
              <a:t>          谁主管谁负责原则</a:t>
            </a:r>
            <a:endParaRPr lang="en-US" altLang="zh-CN" sz="2000" dirty="0">
              <a:latin typeface="华文隶书" panose="02010800040101010101" pitchFamily="2" charset="-122"/>
              <a:ea typeface="华文隶书" panose="02010800040101010101" pitchFamily="2" charset="-122"/>
            </a:endParaRPr>
          </a:p>
          <a:p>
            <a:pPr lvl="3">
              <a:buFont typeface="Wingdings" panose="05000000000000000000" pitchFamily="2" charset="2"/>
              <a:buChar char="Ø"/>
              <a:defRPr/>
            </a:pPr>
            <a:r>
              <a:rPr lang="zh-CN" altLang="en-US" sz="1600" dirty="0">
                <a:latin typeface="华文隶书" panose="02010800040101010101" pitchFamily="2" charset="-122"/>
                <a:ea typeface="华文隶书" panose="02010800040101010101" pitchFamily="2" charset="-122"/>
              </a:rPr>
              <a:t>管理体系、运营者      </a:t>
            </a:r>
            <a:endParaRPr lang="zh-CN" altLang="en-US" sz="3000" dirty="0"/>
          </a:p>
        </p:txBody>
      </p:sp>
      <p:grpSp>
        <p:nvGrpSpPr>
          <p:cNvPr id="36" name="组合 35"/>
          <p:cNvGrpSpPr/>
          <p:nvPr/>
        </p:nvGrpSpPr>
        <p:grpSpPr>
          <a:xfrm>
            <a:off x="5761015" y="1310814"/>
            <a:ext cx="5920704" cy="5168228"/>
            <a:chOff x="5761015" y="1310814"/>
            <a:chExt cx="5920704" cy="5168228"/>
          </a:xfrm>
        </p:grpSpPr>
        <p:graphicFrame>
          <p:nvGraphicFramePr>
            <p:cNvPr id="6" name="图示 5"/>
            <p:cNvGraphicFramePr/>
            <p:nvPr>
              <p:extLst>
                <p:ext uri="{D42A27DB-BD31-4B8C-83A1-F6EECF244321}">
                  <p14:modId xmlns:p14="http://schemas.microsoft.com/office/powerpoint/2010/main" val="2196706041"/>
                </p:ext>
              </p:extLst>
            </p:nvPr>
          </p:nvGraphicFramePr>
          <p:xfrm>
            <a:off x="5766695" y="1310814"/>
            <a:ext cx="5915024" cy="1203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图示 6"/>
            <p:cNvGraphicFramePr/>
            <p:nvPr>
              <p:extLst>
                <p:ext uri="{D42A27DB-BD31-4B8C-83A1-F6EECF244321}">
                  <p14:modId xmlns:p14="http://schemas.microsoft.com/office/powerpoint/2010/main" val="3018942655"/>
                </p:ext>
              </p:extLst>
            </p:nvPr>
          </p:nvGraphicFramePr>
          <p:xfrm>
            <a:off x="5761015" y="3194873"/>
            <a:ext cx="5687342" cy="30608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图示 7"/>
            <p:cNvGraphicFramePr/>
            <p:nvPr>
              <p:extLst>
                <p:ext uri="{D42A27DB-BD31-4B8C-83A1-F6EECF244321}">
                  <p14:modId xmlns:p14="http://schemas.microsoft.com/office/powerpoint/2010/main" val="3235939230"/>
                </p:ext>
              </p:extLst>
            </p:nvPr>
          </p:nvGraphicFramePr>
          <p:xfrm>
            <a:off x="7094603" y="2790772"/>
            <a:ext cx="3259213" cy="87304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nvGrpSpPr>
            <p:cNvPr id="9" name="组合 63"/>
            <p:cNvGrpSpPr>
              <a:grpSpLocks/>
            </p:cNvGrpSpPr>
            <p:nvPr/>
          </p:nvGrpSpPr>
          <p:grpSpPr bwMode="auto">
            <a:xfrm>
              <a:off x="6119120" y="2387851"/>
              <a:ext cx="5329237" cy="468747"/>
              <a:chOff x="3928094" y="2567172"/>
              <a:chExt cx="5328500" cy="449894"/>
            </a:xfrm>
          </p:grpSpPr>
          <p:cxnSp>
            <p:nvCxnSpPr>
              <p:cNvPr id="23" name="直接连接符 22"/>
              <p:cNvCxnSpPr>
                <a:cxnSpLocks/>
              </p:cNvCxnSpPr>
              <p:nvPr/>
            </p:nvCxnSpPr>
            <p:spPr>
              <a:xfrm>
                <a:off x="3928094" y="2597576"/>
                <a:ext cx="1436488" cy="408928"/>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4" name="直接连接符 23"/>
              <p:cNvCxnSpPr>
                <a:cxnSpLocks/>
              </p:cNvCxnSpPr>
              <p:nvPr/>
            </p:nvCxnSpPr>
            <p:spPr>
              <a:xfrm>
                <a:off x="7123289" y="2568693"/>
                <a:ext cx="415867" cy="427169"/>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5" name="直接连接符 24"/>
              <p:cNvCxnSpPr>
                <a:cxnSpLocks/>
              </p:cNvCxnSpPr>
              <p:nvPr/>
            </p:nvCxnSpPr>
            <p:spPr>
              <a:xfrm flipH="1">
                <a:off x="5540771" y="2576293"/>
                <a:ext cx="490469" cy="428689"/>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6" name="直接连接符 25"/>
              <p:cNvCxnSpPr>
                <a:cxnSpLocks/>
              </p:cNvCxnSpPr>
              <p:nvPr/>
            </p:nvCxnSpPr>
            <p:spPr>
              <a:xfrm>
                <a:off x="4904271" y="2585414"/>
                <a:ext cx="536501" cy="419568"/>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7" name="直接连接符 26"/>
              <p:cNvCxnSpPr>
                <a:cxnSpLocks/>
              </p:cNvCxnSpPr>
              <p:nvPr/>
            </p:nvCxnSpPr>
            <p:spPr>
              <a:xfrm>
                <a:off x="6232825" y="2579333"/>
                <a:ext cx="1144429" cy="416528"/>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8" name="直接连接符 27"/>
              <p:cNvCxnSpPr>
                <a:cxnSpLocks/>
              </p:cNvCxnSpPr>
              <p:nvPr/>
            </p:nvCxnSpPr>
            <p:spPr>
              <a:xfrm>
                <a:off x="5080460" y="2586935"/>
                <a:ext cx="2096797" cy="408927"/>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9" name="直接连接符 28"/>
              <p:cNvCxnSpPr>
                <a:cxnSpLocks/>
              </p:cNvCxnSpPr>
              <p:nvPr/>
            </p:nvCxnSpPr>
            <p:spPr>
              <a:xfrm flipH="1">
                <a:off x="5648706" y="2567172"/>
                <a:ext cx="1231730" cy="448452"/>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30" name="直接连接符 29"/>
              <p:cNvCxnSpPr>
                <a:cxnSpLocks/>
              </p:cNvCxnSpPr>
              <p:nvPr/>
            </p:nvCxnSpPr>
            <p:spPr>
              <a:xfrm>
                <a:off x="4288406" y="2586935"/>
                <a:ext cx="2744408" cy="408927"/>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31" name="直接连接符 30"/>
              <p:cNvCxnSpPr>
                <a:cxnSpLocks/>
              </p:cNvCxnSpPr>
              <p:nvPr/>
            </p:nvCxnSpPr>
            <p:spPr>
              <a:xfrm flipH="1">
                <a:off x="7686774" y="2576293"/>
                <a:ext cx="476184" cy="419568"/>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32" name="直接连接符 31"/>
              <p:cNvCxnSpPr>
                <a:cxnSpLocks/>
              </p:cNvCxnSpPr>
              <p:nvPr/>
            </p:nvCxnSpPr>
            <p:spPr>
              <a:xfrm flipH="1">
                <a:off x="7742328" y="2574773"/>
                <a:ext cx="1514266" cy="421088"/>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33" name="直接连接符 32"/>
              <p:cNvCxnSpPr>
                <a:cxnSpLocks/>
              </p:cNvCxnSpPr>
              <p:nvPr/>
            </p:nvCxnSpPr>
            <p:spPr>
              <a:xfrm flipH="1">
                <a:off x="5872512" y="2576293"/>
                <a:ext cx="2015846" cy="419568"/>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34" name="直接连接符 33"/>
              <p:cNvCxnSpPr>
                <a:cxnSpLocks/>
              </p:cNvCxnSpPr>
              <p:nvPr/>
            </p:nvCxnSpPr>
            <p:spPr>
              <a:xfrm flipH="1">
                <a:off x="6044746" y="2577814"/>
                <a:ext cx="2851536" cy="439252"/>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grpSp>
        <p:grpSp>
          <p:nvGrpSpPr>
            <p:cNvPr id="10" name="组合 64"/>
            <p:cNvGrpSpPr>
              <a:grpSpLocks/>
            </p:cNvGrpSpPr>
            <p:nvPr/>
          </p:nvGrpSpPr>
          <p:grpSpPr bwMode="auto">
            <a:xfrm>
              <a:off x="6119120" y="3423708"/>
              <a:ext cx="5126037" cy="296435"/>
              <a:chOff x="3928094" y="3561367"/>
              <a:chExt cx="5125328" cy="284512"/>
            </a:xfrm>
          </p:grpSpPr>
          <p:grpSp>
            <p:nvGrpSpPr>
              <p:cNvPr id="13" name="组合 52"/>
              <p:cNvGrpSpPr>
                <a:grpSpLocks/>
              </p:cNvGrpSpPr>
              <p:nvPr/>
            </p:nvGrpSpPr>
            <p:grpSpPr bwMode="auto">
              <a:xfrm>
                <a:off x="3928094" y="3570488"/>
                <a:ext cx="4729300" cy="273870"/>
                <a:chOff x="3928094" y="3570488"/>
                <a:chExt cx="4729300" cy="273870"/>
              </a:xfrm>
            </p:grpSpPr>
            <p:cxnSp>
              <p:nvCxnSpPr>
                <p:cNvPr id="19" name="直接连接符 18"/>
                <p:cNvCxnSpPr>
                  <a:cxnSpLocks/>
                </p:cNvCxnSpPr>
                <p:nvPr/>
              </p:nvCxnSpPr>
              <p:spPr>
                <a:xfrm>
                  <a:off x="6044746" y="3570490"/>
                  <a:ext cx="2612648" cy="270591"/>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0" name="直接连接符 19"/>
                <p:cNvCxnSpPr>
                  <a:cxnSpLocks/>
                </p:cNvCxnSpPr>
                <p:nvPr/>
              </p:nvCxnSpPr>
              <p:spPr>
                <a:xfrm>
                  <a:off x="5762990" y="3570488"/>
                  <a:ext cx="473423" cy="270593"/>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1" name="直接连接符 20"/>
                <p:cNvCxnSpPr>
                  <a:cxnSpLocks/>
                </p:cNvCxnSpPr>
                <p:nvPr/>
              </p:nvCxnSpPr>
              <p:spPr>
                <a:xfrm flipH="1">
                  <a:off x="5046434" y="3572009"/>
                  <a:ext cx="511797" cy="272349"/>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22" name="直接连接符 21"/>
                <p:cNvCxnSpPr>
                  <a:cxnSpLocks/>
                </p:cNvCxnSpPr>
                <p:nvPr/>
              </p:nvCxnSpPr>
              <p:spPr>
                <a:xfrm flipH="1">
                  <a:off x="3928094" y="3570488"/>
                  <a:ext cx="1447600" cy="268475"/>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grpSp>
          <p:grpSp>
            <p:nvGrpSpPr>
              <p:cNvPr id="14" name="组合 65"/>
              <p:cNvGrpSpPr>
                <a:grpSpLocks/>
              </p:cNvGrpSpPr>
              <p:nvPr/>
            </p:nvGrpSpPr>
            <p:grpSpPr bwMode="auto">
              <a:xfrm flipH="1">
                <a:off x="4266185" y="3561367"/>
                <a:ext cx="4787237" cy="284512"/>
                <a:chOff x="4101218" y="3570239"/>
                <a:chExt cx="4787237" cy="284512"/>
              </a:xfrm>
            </p:grpSpPr>
            <p:cxnSp>
              <p:nvCxnSpPr>
                <p:cNvPr id="15" name="直接连接符 14"/>
                <p:cNvCxnSpPr>
                  <a:cxnSpLocks/>
                </p:cNvCxnSpPr>
                <p:nvPr/>
              </p:nvCxnSpPr>
              <p:spPr>
                <a:xfrm>
                  <a:off x="6020238" y="3570239"/>
                  <a:ext cx="2868217" cy="279414"/>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16" name="直接连接符 15"/>
                <p:cNvCxnSpPr>
                  <a:cxnSpLocks/>
                </p:cNvCxnSpPr>
                <p:nvPr/>
              </p:nvCxnSpPr>
              <p:spPr>
                <a:xfrm>
                  <a:off x="5750400" y="3570239"/>
                  <a:ext cx="2101907" cy="284512"/>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17" name="直接连接符 16"/>
                <p:cNvCxnSpPr>
                  <a:cxnSpLocks/>
                </p:cNvCxnSpPr>
                <p:nvPr/>
              </p:nvCxnSpPr>
              <p:spPr>
                <a:xfrm>
                  <a:off x="5545642" y="3571760"/>
                  <a:ext cx="1068243" cy="270591"/>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cxnSp>
              <p:nvCxnSpPr>
                <p:cNvPr id="18" name="直接连接符 17"/>
                <p:cNvCxnSpPr>
                  <a:cxnSpLocks/>
                </p:cNvCxnSpPr>
                <p:nvPr/>
              </p:nvCxnSpPr>
              <p:spPr>
                <a:xfrm flipH="1">
                  <a:off x="4101218" y="3570239"/>
                  <a:ext cx="1261887" cy="272112"/>
                </a:xfrm>
                <a:prstGeom prst="line">
                  <a:avLst/>
                </a:prstGeom>
                <a:ln w="6350">
                  <a:solidFill>
                    <a:schemeClr val="tx1"/>
                  </a:solidFill>
                </a:ln>
              </p:spPr>
              <p:style>
                <a:lnRef idx="1">
                  <a:schemeClr val="dk1"/>
                </a:lnRef>
                <a:fillRef idx="0">
                  <a:schemeClr val="dk1"/>
                </a:fillRef>
                <a:effectRef idx="0">
                  <a:schemeClr val="dk1"/>
                </a:effectRef>
                <a:fontRef idx="minor">
                  <a:schemeClr val="tx1"/>
                </a:fontRef>
              </p:style>
            </p:cxnSp>
          </p:grpSp>
        </p:grpSp>
        <p:sp>
          <p:nvSpPr>
            <p:cNvPr id="11" name="左大括号 10"/>
            <p:cNvSpPr/>
            <p:nvPr/>
          </p:nvSpPr>
          <p:spPr bwMode="auto">
            <a:xfrm rot="16200000">
              <a:off x="8613406" y="2923201"/>
              <a:ext cx="283514" cy="5853113"/>
            </a:xfrm>
            <a:prstGeom prst="leftBrace">
              <a:avLst>
                <a:gd name="adj1" fmla="val 81096"/>
                <a:gd name="adj2" fmla="val 50266"/>
              </a:avLst>
            </a:prstGeom>
            <a:ln>
              <a:solidFill>
                <a:schemeClr val="tx1"/>
              </a:solidFill>
            </a:ln>
          </p:spPr>
          <p:style>
            <a:lnRef idx="1">
              <a:schemeClr val="dk1"/>
            </a:lnRef>
            <a:fillRef idx="0">
              <a:schemeClr val="dk1"/>
            </a:fillRef>
            <a:effectRef idx="0">
              <a:schemeClr val="dk1"/>
            </a:effectRef>
            <a:fontRef idx="minor">
              <a:schemeClr val="tx1"/>
            </a:fontRef>
          </p:style>
          <p:txBody>
            <a:bodyPr anchor="ctr"/>
            <a:lstStyle/>
            <a:p>
              <a:pPr algn="ctr">
                <a:defRPr/>
              </a:pPr>
              <a:endParaRPr lang="zh-CN" altLang="en-US">
                <a:latin typeface="华文隶书" panose="02010800040101010101" pitchFamily="2" charset="-122"/>
                <a:ea typeface="华文隶书" panose="02010800040101010101" pitchFamily="2" charset="-122"/>
              </a:endParaRPr>
            </a:p>
          </p:txBody>
        </p:sp>
        <p:graphicFrame>
          <p:nvGraphicFramePr>
            <p:cNvPr id="12" name="图示 11"/>
            <p:cNvGraphicFramePr/>
            <p:nvPr>
              <p:extLst>
                <p:ext uri="{D42A27DB-BD31-4B8C-83A1-F6EECF244321}">
                  <p14:modId xmlns:p14="http://schemas.microsoft.com/office/powerpoint/2010/main" val="1048572646"/>
                </p:ext>
              </p:extLst>
            </p:nvPr>
          </p:nvGraphicFramePr>
          <p:xfrm>
            <a:off x="6669124" y="6061949"/>
            <a:ext cx="4172077" cy="41709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grpSp>
      <p:cxnSp>
        <p:nvCxnSpPr>
          <p:cNvPr id="41" name="直接连接符 40"/>
          <p:cNvCxnSpPr>
            <a:cxnSpLocks/>
          </p:cNvCxnSpPr>
          <p:nvPr/>
        </p:nvCxnSpPr>
        <p:spPr bwMode="auto">
          <a:xfrm>
            <a:off x="8019354" y="3434715"/>
            <a:ext cx="1545434" cy="279806"/>
          </a:xfrm>
          <a:prstGeom prst="line">
            <a:avLst/>
          </a:prstGeom>
          <a:ln w="6350">
            <a:solidFill>
              <a:schemeClr val="bg1"/>
            </a:solidFill>
          </a:ln>
        </p:spPr>
        <p:style>
          <a:lnRef idx="1">
            <a:schemeClr val="dk1"/>
          </a:lnRef>
          <a:fillRef idx="0">
            <a:schemeClr val="dk1"/>
          </a:fillRef>
          <a:effectRef idx="0">
            <a:schemeClr val="dk1"/>
          </a:effectRef>
          <a:fontRef idx="minor">
            <a:schemeClr val="tx1"/>
          </a:fontRef>
        </p:style>
      </p:cxnSp>
      <p:cxnSp>
        <p:nvCxnSpPr>
          <p:cNvPr id="43" name="直接连接符 42"/>
          <p:cNvCxnSpPr>
            <a:cxnSpLocks/>
          </p:cNvCxnSpPr>
          <p:nvPr/>
        </p:nvCxnSpPr>
        <p:spPr bwMode="auto">
          <a:xfrm flipH="1">
            <a:off x="9749732" y="3417102"/>
            <a:ext cx="175419" cy="297419"/>
          </a:xfrm>
          <a:prstGeom prst="line">
            <a:avLst/>
          </a:prstGeom>
          <a:ln w="6350">
            <a:solidFill>
              <a:schemeClr val="bg1"/>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p14="http://schemas.microsoft.com/office/powerpoint/2010/main">
        <mc:Choice Requires="p14">
          <p:contentPart p14:bwMode="auto" r:id="rId22">
            <p14:nvContentPartPr>
              <p14:cNvPr id="5" name="墨迹 4"/>
              <p14:cNvContentPartPr/>
              <p14:nvPr/>
            </p14:nvContentPartPr>
            <p14:xfrm>
              <a:off x="1762276" y="2953756"/>
              <a:ext cx="16740" cy="22320"/>
            </p14:xfrm>
          </p:contentPart>
        </mc:Choice>
        <mc:Fallback xmlns="">
          <p:pic>
            <p:nvPicPr>
              <p:cNvPr id="5" name="墨迹 4"/>
              <p:cNvPicPr/>
              <p:nvPr/>
            </p:nvPicPr>
            <p:blipFill>
              <a:blip r:embed="rId23"/>
              <a:stretch>
                <a:fillRect/>
              </a:stretch>
            </p:blipFill>
            <p:spPr>
              <a:xfrm>
                <a:off x="1758002" y="2949436"/>
                <a:ext cx="25288" cy="30960"/>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38" name="墨迹 37"/>
              <p14:cNvContentPartPr/>
              <p14:nvPr/>
            </p14:nvContentPartPr>
            <p14:xfrm>
              <a:off x="8545396" y="5120596"/>
              <a:ext cx="27900" cy="22320"/>
            </p14:xfrm>
          </p:contentPart>
        </mc:Choice>
        <mc:Fallback xmlns="">
          <p:pic>
            <p:nvPicPr>
              <p:cNvPr id="38" name="墨迹 37"/>
              <p:cNvPicPr/>
              <p:nvPr/>
            </p:nvPicPr>
            <p:blipFill>
              <a:blip r:embed="rId25"/>
              <a:stretch>
                <a:fillRect/>
              </a:stretch>
            </p:blipFill>
            <p:spPr>
              <a:xfrm>
                <a:off x="8541796" y="5116345"/>
                <a:ext cx="35100" cy="30823"/>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35" name="墨迹 34"/>
              <p14:cNvContentPartPr/>
              <p14:nvPr/>
            </p14:nvContentPartPr>
            <p14:xfrm>
              <a:off x="3845956" y="3446956"/>
              <a:ext cx="11340" cy="16740"/>
            </p14:xfrm>
          </p:contentPart>
        </mc:Choice>
        <mc:Fallback xmlns="">
          <p:pic>
            <p:nvPicPr>
              <p:cNvPr id="35" name="墨迹 34"/>
              <p:cNvPicPr/>
              <p:nvPr/>
            </p:nvPicPr>
            <p:blipFill>
              <a:blip r:embed="rId27"/>
              <a:stretch>
                <a:fillRect/>
              </a:stretch>
            </p:blipFill>
            <p:spPr>
              <a:xfrm>
                <a:off x="3841703" y="3442771"/>
                <a:ext cx="19845" cy="25110"/>
              </a:xfrm>
              <a:prstGeom prst="rect">
                <a:avLst/>
              </a:prstGeom>
            </p:spPr>
          </p:pic>
        </mc:Fallback>
      </mc:AlternateContent>
    </p:spTree>
    <p:extLst>
      <p:ext uri="{BB962C8B-B14F-4D97-AF65-F5344CB8AC3E}">
        <p14:creationId xmlns:p14="http://schemas.microsoft.com/office/powerpoint/2010/main" val="872235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sz="3600" dirty="0">
                <a:latin typeface="Times New Roman" panose="02020603050405020304" pitchFamily="18" charset="0"/>
                <a:ea typeface="隶书" panose="02010509060101010101" pitchFamily="49" charset="-122"/>
              </a:rPr>
              <a:t>四、网络安全法的亮点</a:t>
            </a:r>
          </a:p>
        </p:txBody>
      </p:sp>
      <p:sp>
        <p:nvSpPr>
          <p:cNvPr id="3" name="内容占位符 2"/>
          <p:cNvSpPr>
            <a:spLocks noGrp="1"/>
          </p:cNvSpPr>
          <p:nvPr>
            <p:ph sz="half" idx="1"/>
          </p:nvPr>
        </p:nvSpPr>
        <p:spPr/>
        <p:txBody>
          <a:bodyPr>
            <a:normAutofit fontScale="85000" lnSpcReduction="10000"/>
          </a:bodyPr>
          <a:lstStyle/>
          <a:p>
            <a:pPr marL="0" indent="0">
              <a:buNone/>
            </a:pPr>
            <a:r>
              <a:rPr lang="en-US" altLang="zh-CN" dirty="0">
                <a:latin typeface="华文隶书" panose="02010800040101010101" pitchFamily="2" charset="-122"/>
                <a:ea typeface="华文隶书" panose="02010800040101010101" pitchFamily="2" charset="-122"/>
              </a:rPr>
              <a:t>1</a:t>
            </a:r>
            <a:r>
              <a:rPr lang="zh-CN" altLang="zh-CN" dirty="0">
                <a:latin typeface="华文隶书" panose="02010800040101010101" pitchFamily="2" charset="-122"/>
                <a:ea typeface="华文隶书" panose="02010800040101010101" pitchFamily="2" charset="-122"/>
              </a:rPr>
              <a:t>、</a:t>
            </a:r>
            <a:r>
              <a:rPr lang="zh-CN" altLang="zh-CN" dirty="0">
                <a:solidFill>
                  <a:srgbClr val="FF0000"/>
                </a:solidFill>
                <a:latin typeface="华文隶书" panose="02010800040101010101" pitchFamily="2" charset="-122"/>
                <a:ea typeface="华文隶书" panose="02010800040101010101" pitchFamily="2" charset="-122"/>
              </a:rPr>
              <a:t>战略入法</a:t>
            </a:r>
            <a:endParaRPr lang="en-US" altLang="zh-CN" dirty="0">
              <a:solidFill>
                <a:srgbClr val="FF0000"/>
              </a:solidFill>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zh-CN" dirty="0">
                <a:latin typeface="华文隶书" panose="02010800040101010101" pitchFamily="2" charset="-122"/>
                <a:ea typeface="华文隶书" panose="02010800040101010101" pitchFamily="2" charset="-122"/>
              </a:rPr>
              <a:t>战略入法</a:t>
            </a:r>
            <a:r>
              <a:rPr lang="zh-CN" altLang="en-US" dirty="0">
                <a:latin typeface="华文隶书" panose="02010800040101010101" pitchFamily="2" charset="-122"/>
                <a:ea typeface="华文隶书" panose="02010800040101010101" pitchFamily="2" charset="-122"/>
              </a:rPr>
              <a:t>，但此次立法争议</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zh-CN" dirty="0">
                <a:latin typeface="华文隶书" panose="02010800040101010101" pitchFamily="2" charset="-122"/>
                <a:ea typeface="华文隶书" panose="02010800040101010101" pitchFamily="2" charset="-122"/>
              </a:rPr>
              <a:t>战略入法，欧盟网络安全指令有先例</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zh-CN" dirty="0">
                <a:latin typeface="华文隶书" panose="02010800040101010101" pitchFamily="2" charset="-122"/>
                <a:ea typeface="华文隶书" panose="02010800040101010101" pitchFamily="2" charset="-122"/>
              </a:rPr>
              <a:t>战略入法也是我国</a:t>
            </a:r>
            <a:r>
              <a:rPr lang="zh-CN" altLang="en-US" dirty="0">
                <a:latin typeface="华文隶书" panose="02010800040101010101" pitchFamily="2" charset="-122"/>
                <a:ea typeface="华文隶书" panose="02010800040101010101" pitchFamily="2" charset="-122"/>
              </a:rPr>
              <a:t>对</a:t>
            </a:r>
            <a:r>
              <a:rPr lang="zh-CN" altLang="zh-CN" dirty="0">
                <a:latin typeface="华文隶书" panose="02010800040101010101" pitchFamily="2" charset="-122"/>
                <a:ea typeface="华文隶书" panose="02010800040101010101" pitchFamily="2" charset="-122"/>
              </a:rPr>
              <a:t>教训</a:t>
            </a:r>
            <a:r>
              <a:rPr lang="zh-CN" altLang="en-US" dirty="0">
                <a:latin typeface="华文隶书" panose="02010800040101010101" pitchFamily="2" charset="-122"/>
                <a:ea typeface="华文隶书" panose="02010800040101010101" pitchFamily="2" charset="-122"/>
              </a:rPr>
              <a:t>总结</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zh-CN" dirty="0">
                <a:latin typeface="华文隶书" panose="02010800040101010101" pitchFamily="2" charset="-122"/>
                <a:ea typeface="华文隶书" panose="02010800040101010101" pitchFamily="2" charset="-122"/>
              </a:rPr>
              <a:t>战略入法保障国家</a:t>
            </a:r>
            <a:r>
              <a:rPr lang="zh-CN" altLang="en-US" dirty="0">
                <a:latin typeface="华文隶书" panose="02010800040101010101" pitchFamily="2" charset="-122"/>
                <a:ea typeface="华文隶书" panose="02010800040101010101" pitchFamily="2" charset="-122"/>
              </a:rPr>
              <a:t>政策的</a:t>
            </a:r>
            <a:r>
              <a:rPr lang="zh-CN" altLang="zh-CN" dirty="0">
                <a:latin typeface="华文隶书" panose="02010800040101010101" pitchFamily="2" charset="-122"/>
                <a:ea typeface="华文隶书" panose="02010800040101010101" pitchFamily="2" charset="-122"/>
              </a:rPr>
              <a:t>顶层设计</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2</a:t>
            </a:r>
            <a:r>
              <a:rPr lang="zh-CN" altLang="zh-CN" dirty="0">
                <a:latin typeface="华文隶书" panose="02010800040101010101" pitchFamily="2" charset="-122"/>
                <a:ea typeface="华文隶书" panose="02010800040101010101" pitchFamily="2" charset="-122"/>
              </a:rPr>
              <a:t>、</a:t>
            </a:r>
            <a:r>
              <a:rPr lang="zh-CN" altLang="zh-CN" dirty="0">
                <a:solidFill>
                  <a:srgbClr val="FF0000"/>
                </a:solidFill>
                <a:latin typeface="华文隶书" panose="02010800040101010101" pitchFamily="2" charset="-122"/>
                <a:ea typeface="华文隶书" panose="02010800040101010101" pitchFamily="2" charset="-122"/>
              </a:rPr>
              <a:t>关键信息基础设施概念</a:t>
            </a:r>
            <a:r>
              <a:rPr lang="zh-CN" altLang="en-US" dirty="0">
                <a:solidFill>
                  <a:srgbClr val="FF0000"/>
                </a:solidFill>
                <a:latin typeface="华文隶书" panose="02010800040101010101" pitchFamily="2" charset="-122"/>
                <a:ea typeface="华文隶书" panose="02010800040101010101" pitchFamily="2" charset="-122"/>
              </a:rPr>
              <a:t>首次立法明确</a:t>
            </a:r>
            <a:endParaRPr lang="zh-CN" altLang="zh-CN" dirty="0">
              <a:solidFill>
                <a:srgbClr val="FF0000"/>
              </a:solidFill>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zh-CN" dirty="0">
                <a:latin typeface="华文隶书" panose="02010800040101010101" pitchFamily="2" charset="-122"/>
                <a:ea typeface="华文隶书" panose="02010800040101010101" pitchFamily="2" charset="-122"/>
              </a:rPr>
              <a:t>概念首次出现在习近平</a:t>
            </a:r>
            <a:r>
              <a:rPr lang="zh-CN" altLang="en-US" dirty="0">
                <a:latin typeface="华文隶书" panose="02010800040101010101" pitchFamily="2" charset="-122"/>
                <a:ea typeface="华文隶书" panose="02010800040101010101" pitchFamily="2" charset="-122"/>
              </a:rPr>
              <a:t>讲话</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注意与国外</a:t>
            </a:r>
            <a:r>
              <a:rPr lang="en-US" altLang="zh-CN" dirty="0">
                <a:latin typeface="华文隶书" panose="02010800040101010101" pitchFamily="2" charset="-122"/>
                <a:ea typeface="华文隶书" panose="02010800040101010101" pitchFamily="2" charset="-122"/>
              </a:rPr>
              <a:t>cii</a:t>
            </a:r>
            <a:r>
              <a:rPr lang="zh-CN" altLang="en-US" dirty="0">
                <a:latin typeface="华文隶书" panose="02010800040101010101" pitchFamily="2" charset="-122"/>
                <a:ea typeface="华文隶书" panose="02010800040101010101" pitchFamily="2" charset="-122"/>
              </a:rPr>
              <a:t>的区别（政务）</a:t>
            </a:r>
            <a:endParaRPr lang="zh-CN" altLang="zh-CN" dirty="0">
              <a:latin typeface="华文隶书" panose="02010800040101010101" pitchFamily="2" charset="-122"/>
              <a:ea typeface="华文隶书" panose="02010800040101010101" pitchFamily="2" charset="-122"/>
            </a:endParaRPr>
          </a:p>
          <a:p>
            <a:endParaRPr lang="zh-CN" altLang="en-US" dirty="0"/>
          </a:p>
        </p:txBody>
      </p:sp>
      <p:sp>
        <p:nvSpPr>
          <p:cNvPr id="4" name="内容占位符 3"/>
          <p:cNvSpPr>
            <a:spLocks noGrp="1"/>
          </p:cNvSpPr>
          <p:nvPr>
            <p:ph sz="half" idx="2"/>
          </p:nvPr>
        </p:nvSpPr>
        <p:spPr/>
        <p:txBody>
          <a:bodyPr>
            <a:normAutofit fontScale="85000" lnSpcReduction="10000"/>
          </a:bodyPr>
          <a:lstStyle/>
          <a:p>
            <a:pPr marL="0" indent="0">
              <a:buNone/>
            </a:pPr>
            <a:r>
              <a:rPr lang="en-US" altLang="zh-CN" dirty="0">
                <a:latin typeface="华文隶书" panose="02010800040101010101" pitchFamily="2" charset="-122"/>
                <a:ea typeface="华文隶书" panose="02010800040101010101" pitchFamily="2" charset="-122"/>
              </a:rPr>
              <a:t>3</a:t>
            </a:r>
            <a:r>
              <a:rPr lang="zh-CN" altLang="zh-CN" dirty="0">
                <a:latin typeface="华文隶书" panose="02010800040101010101" pitchFamily="2" charset="-122"/>
                <a:ea typeface="华文隶书" panose="02010800040101010101" pitchFamily="2" charset="-122"/>
              </a:rPr>
              <a:t>、</a:t>
            </a:r>
            <a:r>
              <a:rPr lang="zh-CN" altLang="en-US" dirty="0">
                <a:solidFill>
                  <a:srgbClr val="FF0000"/>
                </a:solidFill>
                <a:latin typeface="华文隶书" panose="02010800040101010101" pitchFamily="2" charset="-122"/>
                <a:ea typeface="华文隶书" panose="02010800040101010101" pitchFamily="2" charset="-122"/>
              </a:rPr>
              <a:t>综合安全范畴形成</a:t>
            </a:r>
            <a:endParaRPr lang="en-US" altLang="zh-CN" dirty="0">
              <a:solidFill>
                <a:srgbClr val="FF0000"/>
              </a:solidFill>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网络安全包括内容安全</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网络安全包括数据安全</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网络运营安全融合</a:t>
            </a:r>
            <a:r>
              <a:rPr lang="en-US" altLang="zh-CN" dirty="0">
                <a:latin typeface="华文隶书" panose="02010800040101010101" pitchFamily="2" charset="-122"/>
                <a:ea typeface="华文隶书" panose="02010800040101010101" pitchFamily="2" charset="-122"/>
              </a:rPr>
              <a:t>it</a:t>
            </a:r>
            <a:r>
              <a:rPr lang="zh-CN" altLang="en-US" dirty="0">
                <a:latin typeface="华文隶书" panose="02010800040101010101" pitchFamily="2" charset="-122"/>
                <a:ea typeface="华文隶书" panose="02010800040101010101" pitchFamily="2" charset="-122"/>
              </a:rPr>
              <a:t>安全与</a:t>
            </a:r>
            <a:r>
              <a:rPr lang="en-US" altLang="zh-CN" dirty="0">
                <a:latin typeface="华文隶书" panose="02010800040101010101" pitchFamily="2" charset="-122"/>
                <a:ea typeface="华文隶书" panose="02010800040101010101" pitchFamily="2" charset="-122"/>
              </a:rPr>
              <a:t>op</a:t>
            </a:r>
            <a:r>
              <a:rPr lang="zh-CN" altLang="en-US" dirty="0">
                <a:latin typeface="华文隶书" panose="02010800040101010101" pitchFamily="2" charset="-122"/>
                <a:ea typeface="华文隶书" panose="02010800040101010101" pitchFamily="2" charset="-122"/>
              </a:rPr>
              <a:t>安全</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更为重要的是</a:t>
            </a:r>
            <a:r>
              <a:rPr lang="en-US" altLang="zh-CN" dirty="0">
                <a:latin typeface="华文隶书" panose="02010800040101010101" pitchFamily="2" charset="-122"/>
                <a:ea typeface="华文隶书" panose="02010800040101010101" pitchFamily="2" charset="-122"/>
              </a:rPr>
              <a:t>CPS</a:t>
            </a:r>
          </a:p>
          <a:p>
            <a:pPr marL="0" indent="0">
              <a:buNone/>
            </a:pPr>
            <a:r>
              <a:rPr lang="en-US" altLang="zh-CN" dirty="0">
                <a:latin typeface="华文隶书" panose="02010800040101010101" pitchFamily="2" charset="-122"/>
                <a:ea typeface="华文隶书" panose="02010800040101010101" pitchFamily="2" charset="-122"/>
              </a:rPr>
              <a:t>4</a:t>
            </a:r>
            <a:r>
              <a:rPr lang="zh-CN" altLang="zh-CN" dirty="0">
                <a:latin typeface="华文隶书" panose="02010800040101010101" pitchFamily="2" charset="-122"/>
                <a:ea typeface="华文隶书" panose="02010800040101010101" pitchFamily="2" charset="-122"/>
              </a:rPr>
              <a:t>、</a:t>
            </a:r>
            <a:r>
              <a:rPr lang="zh-CN" altLang="en-US" dirty="0">
                <a:solidFill>
                  <a:srgbClr val="FF0000"/>
                </a:solidFill>
                <a:latin typeface="华文隶书" panose="02010800040101010101" pitchFamily="2" charset="-122"/>
                <a:ea typeface="华文隶书" panose="02010800040101010101" pitchFamily="2" charset="-122"/>
              </a:rPr>
              <a:t>制度机制衔接协同有力</a:t>
            </a:r>
            <a:endParaRPr lang="en-US" altLang="zh-CN" dirty="0">
              <a:solidFill>
                <a:srgbClr val="FF0000"/>
              </a:solidFill>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网络运营安全、信息内容安全统一预警通报</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网络安全监管统筹协调、分工负责明确</a:t>
            </a:r>
            <a:endParaRPr lang="en-US" altLang="zh-CN" dirty="0">
              <a:latin typeface="华文隶书" panose="02010800040101010101" pitchFamily="2" charset="-122"/>
              <a:ea typeface="华文隶书" panose="02010800040101010101" pitchFamily="2" charset="-122"/>
            </a:endParaRPr>
          </a:p>
          <a:p>
            <a:pPr marL="0" indent="0">
              <a:buNone/>
            </a:pPr>
            <a:r>
              <a:rPr lang="en-US" altLang="zh-CN" dirty="0">
                <a:latin typeface="华文隶书" panose="02010800040101010101" pitchFamily="2" charset="-122"/>
                <a:ea typeface="华文隶书" panose="02010800040101010101" pitchFamily="2" charset="-122"/>
              </a:rPr>
              <a:t>             </a:t>
            </a:r>
            <a:r>
              <a:rPr lang="zh-CN" altLang="en-US" dirty="0">
                <a:latin typeface="华文隶书" panose="02010800040101010101" pitchFamily="2" charset="-122"/>
                <a:ea typeface="华文隶书" panose="02010800040101010101" pitchFamily="2" charset="-122"/>
              </a:rPr>
              <a:t>国家、地方、行业、军队</a:t>
            </a:r>
            <a:endParaRPr lang="en-US" altLang="zh-CN" dirty="0">
              <a:latin typeface="华文隶书" panose="02010800040101010101" pitchFamily="2" charset="-122"/>
              <a:ea typeface="华文隶书" panose="02010800040101010101" pitchFamily="2" charset="-122"/>
            </a:endParaRPr>
          </a:p>
          <a:p>
            <a:endParaRPr lang="zh-CN" altLang="en-US" dirty="0"/>
          </a:p>
        </p:txBody>
      </p:sp>
    </p:spTree>
    <p:extLst>
      <p:ext uri="{BB962C8B-B14F-4D97-AF65-F5344CB8AC3E}">
        <p14:creationId xmlns:p14="http://schemas.microsoft.com/office/powerpoint/2010/main" val="1890481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313977" y="1733153"/>
            <a:ext cx="4374277" cy="4375410"/>
          </a:xfrm>
        </p:spPr>
        <p:txBody>
          <a:bodyPr>
            <a:normAutofit lnSpcReduction="10000"/>
          </a:bodyPr>
          <a:lstStyle/>
          <a:p>
            <a:r>
              <a:rPr lang="zh-CN" altLang="en-US" sz="2400" dirty="0">
                <a:solidFill>
                  <a:srgbClr val="FF0000"/>
                </a:solidFill>
                <a:latin typeface="华文隶书" panose="02010800040101010101" pitchFamily="2" charset="-122"/>
                <a:ea typeface="华文隶书" panose="02010800040101010101" pitchFamily="2" charset="-122"/>
              </a:rPr>
              <a:t>法律责任（</a:t>
            </a:r>
            <a:r>
              <a:rPr lang="en-US" altLang="zh-CN" sz="2400" dirty="0">
                <a:solidFill>
                  <a:srgbClr val="FF0000"/>
                </a:solidFill>
                <a:latin typeface="华文隶书" panose="02010800040101010101" pitchFamily="2" charset="-122"/>
                <a:ea typeface="华文隶书" panose="02010800040101010101" pitchFamily="2" charset="-122"/>
              </a:rPr>
              <a:t>63</a:t>
            </a:r>
            <a:r>
              <a:rPr lang="zh-CN" altLang="en-US" sz="2400" dirty="0">
                <a:solidFill>
                  <a:srgbClr val="FF0000"/>
                </a:solidFill>
                <a:latin typeface="华文隶书" panose="02010800040101010101" pitchFamily="2" charset="-122"/>
                <a:ea typeface="华文隶书" panose="02010800040101010101" pitchFamily="2" charset="-122"/>
              </a:rPr>
              <a:t>）：</a:t>
            </a:r>
            <a:endParaRPr lang="en-US" altLang="zh-CN" sz="2400" dirty="0">
              <a:solidFill>
                <a:srgbClr val="FF0000"/>
              </a:solidFill>
              <a:latin typeface="华文隶书" panose="02010800040101010101" pitchFamily="2" charset="-122"/>
              <a:ea typeface="华文隶书" panose="02010800040101010101" pitchFamily="2" charset="-122"/>
            </a:endParaRPr>
          </a:p>
          <a:p>
            <a:r>
              <a:rPr lang="zh-CN" altLang="en-US" sz="2400" dirty="0">
                <a:latin typeface="华文隶书" panose="02010800040101010101" pitchFamily="2" charset="-122"/>
                <a:ea typeface="华文隶书" panose="02010800040101010101" pitchFamily="2" charset="-122"/>
              </a:rPr>
              <a:t>不构成犯罪的</a:t>
            </a:r>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拘留（</a:t>
            </a:r>
            <a:r>
              <a:rPr lang="en-US" altLang="zh-CN" sz="2400" dirty="0">
                <a:latin typeface="华文隶书" panose="02010800040101010101" pitchFamily="2" charset="-122"/>
                <a:ea typeface="华文隶书" panose="02010800040101010101" pitchFamily="2" charset="-122"/>
              </a:rPr>
              <a:t>&lt;5</a:t>
            </a:r>
            <a:r>
              <a:rPr lang="zh-CN" altLang="en-US" sz="2400" dirty="0">
                <a:latin typeface="华文隶书" panose="02010800040101010101" pitchFamily="2" charset="-122"/>
                <a:ea typeface="华文隶书" panose="02010800040101010101" pitchFamily="2" charset="-122"/>
              </a:rPr>
              <a:t>），</a:t>
            </a:r>
            <a:endParaRPr lang="en-US" altLang="zh-CN" sz="2400" dirty="0">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罚款：</a:t>
            </a:r>
            <a:r>
              <a:rPr lang="en-US" altLang="zh-CN" sz="2400" dirty="0">
                <a:latin typeface="华文隶书" panose="02010800040101010101" pitchFamily="2" charset="-122"/>
                <a:ea typeface="华文隶书" panose="02010800040101010101" pitchFamily="2" charset="-122"/>
              </a:rPr>
              <a:t>5-50</a:t>
            </a:r>
          </a:p>
          <a:p>
            <a:r>
              <a:rPr lang="zh-CN" altLang="en-US" sz="2400" dirty="0">
                <a:latin typeface="华文隶书" panose="02010800040101010101" pitchFamily="2" charset="-122"/>
                <a:ea typeface="华文隶书" panose="02010800040101010101" pitchFamily="2" charset="-122"/>
              </a:rPr>
              <a:t>情节较重的</a:t>
            </a:r>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拘留（</a:t>
            </a:r>
            <a:r>
              <a:rPr lang="en-US" altLang="zh-CN" sz="2400" dirty="0">
                <a:latin typeface="华文隶书" panose="02010800040101010101" pitchFamily="2" charset="-122"/>
                <a:ea typeface="华文隶书" panose="02010800040101010101" pitchFamily="2" charset="-122"/>
              </a:rPr>
              <a:t>5-15</a:t>
            </a:r>
            <a:r>
              <a:rPr lang="zh-CN" altLang="en-US" sz="2400" dirty="0">
                <a:latin typeface="华文隶书" panose="02010800040101010101" pitchFamily="2" charset="-122"/>
                <a:ea typeface="华文隶书" panose="02010800040101010101" pitchFamily="2" charset="-122"/>
              </a:rPr>
              <a:t>）</a:t>
            </a:r>
            <a:endParaRPr lang="en-US" altLang="zh-CN" sz="2400" dirty="0">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罚款：</a:t>
            </a:r>
            <a:r>
              <a:rPr lang="en-US" altLang="zh-CN" sz="2400" dirty="0">
                <a:latin typeface="华文隶书" panose="02010800040101010101" pitchFamily="2" charset="-122"/>
                <a:ea typeface="华文隶书" panose="02010800040101010101" pitchFamily="2" charset="-122"/>
              </a:rPr>
              <a:t>10-100</a:t>
            </a:r>
          </a:p>
          <a:p>
            <a:r>
              <a:rPr lang="zh-CN" altLang="en-US" sz="2400" dirty="0">
                <a:latin typeface="华文隶书" panose="02010800040101010101" pitchFamily="2" charset="-122"/>
                <a:ea typeface="华文隶书" panose="02010800040101010101" pitchFamily="2" charset="-122"/>
              </a:rPr>
              <a:t>单位实施行为的</a:t>
            </a:r>
            <a:r>
              <a:rPr lang="en-US" altLang="zh-CN" sz="2400" dirty="0">
                <a:latin typeface="华文隶书" panose="02010800040101010101" pitchFamily="2" charset="-122"/>
                <a:ea typeface="华文隶书" panose="02010800040101010101" pitchFamily="2" charset="-122"/>
              </a:rPr>
              <a:t>---</a:t>
            </a:r>
          </a:p>
          <a:p>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没收违法所得</a:t>
            </a:r>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罚款</a:t>
            </a:r>
            <a:endParaRPr lang="en-US" altLang="zh-CN" sz="2400" dirty="0">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主管</a:t>
            </a:r>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直接责任人</a:t>
            </a:r>
            <a:endParaRPr lang="en-US" altLang="zh-CN" sz="2400" dirty="0">
              <a:latin typeface="华文隶书" panose="02010800040101010101" pitchFamily="2" charset="-122"/>
              <a:ea typeface="华文隶书" panose="02010800040101010101" pitchFamily="2" charset="-122"/>
            </a:endParaRPr>
          </a:p>
          <a:p>
            <a:endParaRPr lang="en-US" altLang="zh-CN" sz="2400" dirty="0">
              <a:latin typeface="华文隶书" panose="02010800040101010101" pitchFamily="2" charset="-122"/>
              <a:ea typeface="华文隶书" panose="02010800040101010101" pitchFamily="2" charset="-122"/>
            </a:endParaRPr>
          </a:p>
        </p:txBody>
      </p:sp>
      <p:sp>
        <p:nvSpPr>
          <p:cNvPr id="10" name="标题 1"/>
          <p:cNvSpPr txBox="1">
            <a:spLocks/>
          </p:cNvSpPr>
          <p:nvPr/>
        </p:nvSpPr>
        <p:spPr>
          <a:xfrm>
            <a:off x="594360" y="448253"/>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3600" kern="1200">
                <a:solidFill>
                  <a:srgbClr val="C00000"/>
                </a:solidFill>
                <a:latin typeface="Microsoft YaHei" charset="-122"/>
                <a:ea typeface="Microsoft YaHei" charset="-122"/>
                <a:cs typeface="Microsoft YaHei" charset="-122"/>
              </a:defRPr>
            </a:lvl1pPr>
          </a:lstStyle>
          <a:p>
            <a:r>
              <a:rPr lang="zh-CN" altLang="en-US" dirty="0">
                <a:solidFill>
                  <a:schemeClr val="tx1"/>
                </a:solidFill>
                <a:latin typeface="华文隶书" panose="02010800040101010101" pitchFamily="2" charset="-122"/>
                <a:ea typeface="华文隶书" panose="02010800040101010101" pitchFamily="2" charset="-122"/>
              </a:rPr>
              <a:t>五、网络安全法的实施</a:t>
            </a:r>
            <a:r>
              <a:rPr lang="en-US" altLang="zh-CN" dirty="0">
                <a:solidFill>
                  <a:schemeClr val="tx1"/>
                </a:solidFill>
                <a:latin typeface="华文隶书" panose="02010800040101010101" pitchFamily="2" charset="-122"/>
                <a:ea typeface="华文隶书" panose="02010800040101010101" pitchFamily="2" charset="-122"/>
              </a:rPr>
              <a:t>--</a:t>
            </a:r>
            <a:r>
              <a:rPr lang="zh-CN" altLang="en-US" dirty="0">
                <a:solidFill>
                  <a:schemeClr val="tx1"/>
                </a:solidFill>
                <a:latin typeface="华文隶书" panose="02010800040101010101" pitchFamily="2" charset="-122"/>
                <a:ea typeface="华文隶书" panose="02010800040101010101" pitchFamily="2" charset="-122"/>
              </a:rPr>
              <a:t>禁止性规范</a:t>
            </a:r>
          </a:p>
        </p:txBody>
      </p:sp>
      <mc:AlternateContent xmlns:mc="http://schemas.openxmlformats.org/markup-compatibility/2006" xmlns:p14="http://schemas.microsoft.com/office/powerpoint/2010/main">
        <mc:Choice Requires="p14">
          <p:contentPart p14:bwMode="auto" r:id="rId2">
            <p14:nvContentPartPr>
              <p14:cNvPr id="13" name="墨迹 12"/>
              <p14:cNvContentPartPr/>
              <p14:nvPr/>
            </p14:nvContentPartPr>
            <p14:xfrm>
              <a:off x="2033716" y="3696256"/>
              <a:ext cx="565380" cy="111060"/>
            </p14:xfrm>
          </p:contentPart>
        </mc:Choice>
        <mc:Fallback xmlns="">
          <p:pic>
            <p:nvPicPr>
              <p:cNvPr id="13" name="墨迹 12"/>
              <p:cNvPicPr/>
              <p:nvPr/>
            </p:nvPicPr>
            <p:blipFill>
              <a:blip r:embed="rId8"/>
              <a:stretch>
                <a:fillRect/>
              </a:stretch>
            </p:blipFill>
            <p:spPr>
              <a:xfrm>
                <a:off x="2029397" y="3691957"/>
                <a:ext cx="574017" cy="11965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 name="墨迹 7"/>
              <p14:cNvContentPartPr/>
              <p14:nvPr/>
            </p14:nvContentPartPr>
            <p14:xfrm>
              <a:off x="3214156" y="2216656"/>
              <a:ext cx="55620" cy="66600"/>
            </p14:xfrm>
          </p:contentPart>
        </mc:Choice>
        <mc:Fallback xmlns="">
          <p:pic>
            <p:nvPicPr>
              <p:cNvPr id="8" name="墨迹 7"/>
              <p:cNvPicPr/>
              <p:nvPr/>
            </p:nvPicPr>
            <p:blipFill>
              <a:blip r:embed="rId10"/>
              <a:stretch>
                <a:fillRect/>
              </a:stretch>
            </p:blipFill>
            <p:spPr>
              <a:xfrm>
                <a:off x="3209850" y="2212359"/>
                <a:ext cx="64232" cy="75194"/>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墨迹 8"/>
              <p14:cNvContentPartPr/>
              <p14:nvPr/>
            </p14:nvContentPartPr>
            <p14:xfrm>
              <a:off x="1230196" y="2266516"/>
              <a:ext cx="22680" cy="11520"/>
            </p14:xfrm>
          </p:contentPart>
        </mc:Choice>
        <mc:Fallback xmlns="">
          <p:pic>
            <p:nvPicPr>
              <p:cNvPr id="9" name="墨迹 8"/>
              <p:cNvPicPr/>
              <p:nvPr/>
            </p:nvPicPr>
            <p:blipFill>
              <a:blip r:embed="rId12"/>
              <a:stretch>
                <a:fillRect/>
              </a:stretch>
            </p:blipFill>
            <p:spPr>
              <a:xfrm>
                <a:off x="1225876" y="2262196"/>
                <a:ext cx="3132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 name="墨迹 3"/>
              <p14:cNvContentPartPr/>
              <p14:nvPr/>
            </p14:nvContentPartPr>
            <p14:xfrm>
              <a:off x="1823116" y="1236016"/>
              <a:ext cx="382680" cy="275220"/>
            </p14:xfrm>
          </p:contentPart>
        </mc:Choice>
        <mc:Fallback xmlns="">
          <p:pic>
            <p:nvPicPr>
              <p:cNvPr id="4" name="墨迹 3"/>
              <p:cNvPicPr/>
              <p:nvPr/>
            </p:nvPicPr>
            <p:blipFill>
              <a:blip r:embed="rId14"/>
              <a:stretch>
                <a:fillRect/>
              </a:stretch>
            </p:blipFill>
            <p:spPr>
              <a:xfrm>
                <a:off x="1818796" y="1231699"/>
                <a:ext cx="391320" cy="283854"/>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5" name="墨迹 4"/>
              <p14:cNvContentPartPr/>
              <p14:nvPr/>
            </p14:nvContentPartPr>
            <p14:xfrm>
              <a:off x="3685216" y="1318816"/>
              <a:ext cx="11340" cy="39060"/>
            </p14:xfrm>
          </p:contentPart>
        </mc:Choice>
        <mc:Fallback xmlns="">
          <p:pic>
            <p:nvPicPr>
              <p:cNvPr id="5" name="墨迹 4"/>
              <p:cNvPicPr/>
              <p:nvPr/>
            </p:nvPicPr>
            <p:blipFill>
              <a:blip r:embed="rId16"/>
              <a:stretch>
                <a:fillRect/>
              </a:stretch>
            </p:blipFill>
            <p:spPr>
              <a:xfrm>
                <a:off x="3680963" y="1314516"/>
                <a:ext cx="19845" cy="4766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1" name="墨迹 10"/>
              <p14:cNvContentPartPr/>
              <p14:nvPr/>
            </p14:nvContentPartPr>
            <p14:xfrm>
              <a:off x="5336716" y="1817596"/>
              <a:ext cx="659700" cy="792720"/>
            </p14:xfrm>
          </p:contentPart>
        </mc:Choice>
        <mc:Fallback xmlns="">
          <p:pic>
            <p:nvPicPr>
              <p:cNvPr id="11" name="墨迹 10"/>
              <p:cNvPicPr/>
              <p:nvPr/>
            </p:nvPicPr>
            <p:blipFill>
              <a:blip r:embed="rId18"/>
              <a:stretch>
                <a:fillRect/>
              </a:stretch>
            </p:blipFill>
            <p:spPr>
              <a:xfrm>
                <a:off x="5332397" y="1813276"/>
                <a:ext cx="668338" cy="80136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6" name="墨迹 15"/>
              <p14:cNvContentPartPr/>
              <p14:nvPr/>
            </p14:nvContentPartPr>
            <p14:xfrm>
              <a:off x="5319976" y="2039356"/>
              <a:ext cx="221940" cy="709560"/>
            </p14:xfrm>
          </p:contentPart>
        </mc:Choice>
        <mc:Fallback xmlns="">
          <p:pic>
            <p:nvPicPr>
              <p:cNvPr id="16" name="墨迹 15"/>
              <p:cNvPicPr/>
              <p:nvPr/>
            </p:nvPicPr>
            <p:blipFill>
              <a:blip r:embed="rId20"/>
              <a:stretch>
                <a:fillRect/>
              </a:stretch>
            </p:blipFill>
            <p:spPr>
              <a:xfrm>
                <a:off x="5315660" y="2035038"/>
                <a:ext cx="230573" cy="718196"/>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17" name="墨迹 16"/>
              <p14:cNvContentPartPr/>
              <p14:nvPr/>
            </p14:nvContentPartPr>
            <p14:xfrm>
              <a:off x="5647036" y="2183356"/>
              <a:ext cx="11340" cy="5760"/>
            </p14:xfrm>
          </p:contentPart>
        </mc:Choice>
        <mc:Fallback xmlns="">
          <p:pic>
            <p:nvPicPr>
              <p:cNvPr id="17" name="墨迹 16"/>
              <p:cNvPicPr/>
              <p:nvPr/>
            </p:nvPicPr>
            <p:blipFill>
              <a:blip r:embed="rId22"/>
              <a:stretch>
                <a:fillRect/>
              </a:stretch>
            </p:blipFill>
            <p:spPr>
              <a:xfrm>
                <a:off x="5642783" y="2179036"/>
                <a:ext cx="19845" cy="144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18" name="墨迹 17"/>
              <p14:cNvContentPartPr/>
              <p14:nvPr/>
            </p14:nvContentPartPr>
            <p14:xfrm>
              <a:off x="5674756" y="2183356"/>
              <a:ext cx="16740" cy="5760"/>
            </p14:xfrm>
          </p:contentPart>
        </mc:Choice>
        <mc:Fallback xmlns="">
          <p:pic>
            <p:nvPicPr>
              <p:cNvPr id="18" name="墨迹 17"/>
              <p:cNvPicPr/>
              <p:nvPr/>
            </p:nvPicPr>
            <p:blipFill>
              <a:blip r:embed="rId24"/>
              <a:stretch>
                <a:fillRect/>
              </a:stretch>
            </p:blipFill>
            <p:spPr>
              <a:xfrm>
                <a:off x="5670482" y="2179036"/>
                <a:ext cx="25288" cy="14400"/>
              </a:xfrm>
              <a:prstGeom prst="rect">
                <a:avLst/>
              </a:prstGeom>
            </p:spPr>
          </p:pic>
        </mc:Fallback>
      </mc:AlternateContent>
      <p:sp>
        <p:nvSpPr>
          <p:cNvPr id="19" name="文本框 18"/>
          <p:cNvSpPr txBox="1"/>
          <p:nvPr/>
        </p:nvSpPr>
        <p:spPr>
          <a:xfrm>
            <a:off x="842618" y="1733153"/>
            <a:ext cx="4788038" cy="4154984"/>
          </a:xfrm>
          <a:prstGeom prst="rect">
            <a:avLst/>
          </a:prstGeom>
          <a:noFill/>
        </p:spPr>
        <p:txBody>
          <a:bodyPr wrap="square" rtlCol="0">
            <a:spAutoFit/>
          </a:bodyPr>
          <a:lstStyle/>
          <a:p>
            <a:r>
              <a:rPr lang="zh-CN" altLang="en-US" sz="2400" dirty="0">
                <a:latin typeface="隶书" panose="02010509060101010101" pitchFamily="49" charset="-122"/>
                <a:ea typeface="隶书" panose="02010509060101010101" pitchFamily="49" charset="-122"/>
              </a:rPr>
              <a:t>任何个人和组织</a:t>
            </a:r>
            <a:r>
              <a:rPr lang="zh-CN" altLang="en-US" sz="2400" dirty="0">
                <a:solidFill>
                  <a:srgbClr val="FF0000"/>
                </a:solidFill>
                <a:latin typeface="隶书" panose="02010509060101010101" pitchFamily="49" charset="-122"/>
                <a:ea typeface="隶书" panose="02010509060101010101" pitchFamily="49" charset="-122"/>
              </a:rPr>
              <a:t>不得从事</a:t>
            </a:r>
            <a:r>
              <a:rPr lang="zh-CN" altLang="en-US" sz="2400" dirty="0">
                <a:latin typeface="隶书" panose="02010509060101010101" pitchFamily="49" charset="-122"/>
                <a:ea typeface="隶书" panose="02010509060101010101" pitchFamily="49" charset="-122"/>
              </a:rPr>
              <a:t>非法侵入他人网络、干扰他人网络正常功能、窃取网络数据等危害网络安全的活动；</a:t>
            </a:r>
            <a:endParaRPr lang="en-US" altLang="zh-CN" sz="2400" dirty="0">
              <a:latin typeface="隶书" panose="02010509060101010101" pitchFamily="49" charset="-122"/>
              <a:ea typeface="隶书" panose="02010509060101010101" pitchFamily="49" charset="-122"/>
            </a:endParaRPr>
          </a:p>
          <a:p>
            <a:r>
              <a:rPr lang="zh-CN" altLang="en-US" sz="2400" dirty="0">
                <a:solidFill>
                  <a:srgbClr val="FF0000"/>
                </a:solidFill>
                <a:latin typeface="隶书" panose="02010509060101010101" pitchFamily="49" charset="-122"/>
                <a:ea typeface="隶书" panose="02010509060101010101" pitchFamily="49" charset="-122"/>
              </a:rPr>
              <a:t>不得提供</a:t>
            </a:r>
            <a:r>
              <a:rPr lang="zh-CN" altLang="en-US" sz="2400" dirty="0">
                <a:latin typeface="隶书" panose="02010509060101010101" pitchFamily="49" charset="-122"/>
                <a:ea typeface="隶书" panose="02010509060101010101" pitchFamily="49" charset="-122"/>
              </a:rPr>
              <a:t>专门用于从事侵入网络、干扰网络正常功能及防护措施、窃取网络数据等危害网络安全活动的程序、工具；</a:t>
            </a:r>
            <a:endParaRPr lang="en-US" altLang="zh-CN" sz="2400" dirty="0">
              <a:latin typeface="隶书" panose="02010509060101010101" pitchFamily="49" charset="-122"/>
              <a:ea typeface="隶书" panose="02010509060101010101" pitchFamily="49" charset="-122"/>
            </a:endParaRPr>
          </a:p>
          <a:p>
            <a:r>
              <a:rPr lang="zh-CN" altLang="en-US" sz="2400" dirty="0">
                <a:solidFill>
                  <a:srgbClr val="FF0000"/>
                </a:solidFill>
                <a:latin typeface="隶书" panose="02010509060101010101" pitchFamily="49" charset="-122"/>
                <a:ea typeface="隶书" panose="02010509060101010101" pitchFamily="49" charset="-122"/>
              </a:rPr>
              <a:t>明知他人从事危害网络安全的活动的，</a:t>
            </a:r>
            <a:r>
              <a:rPr lang="zh-CN" altLang="en-US" sz="2400" dirty="0">
                <a:latin typeface="隶书" panose="02010509060101010101" pitchFamily="49" charset="-122"/>
                <a:ea typeface="隶书" panose="02010509060101010101" pitchFamily="49" charset="-122"/>
              </a:rPr>
              <a:t>不得为其提供技术支持、广告推广、支付结算等帮助</a:t>
            </a:r>
            <a:r>
              <a:rPr lang="zh-CN" altLang="en-US" dirty="0"/>
              <a:t>。（</a:t>
            </a:r>
            <a:r>
              <a:rPr lang="en-US" altLang="zh-CN" dirty="0"/>
              <a:t>27</a:t>
            </a:r>
            <a:r>
              <a:rPr lang="zh-CN" altLang="en-US" dirty="0"/>
              <a:t>）</a:t>
            </a:r>
            <a:endParaRPr lang="zh-CN" altLang="en-US" sz="1800" kern="1200" dirty="0">
              <a:solidFill>
                <a:schemeClr val="tx1"/>
              </a:solidFill>
              <a:latin typeface="+mn-lt"/>
              <a:ea typeface="+mn-ea"/>
              <a:cs typeface="+mn-cs"/>
            </a:endParaRPr>
          </a:p>
        </p:txBody>
      </p:sp>
      <mc:AlternateContent xmlns:mc="http://schemas.openxmlformats.org/markup-compatibility/2006" xmlns:p14="http://schemas.microsoft.com/office/powerpoint/2010/main">
        <mc:Choice Requires="p14">
          <p:contentPart p14:bwMode="auto" r:id="rId25">
            <p14:nvContentPartPr>
              <p14:cNvPr id="35" name="墨迹 34"/>
              <p14:cNvContentPartPr/>
              <p14:nvPr/>
            </p14:nvContentPartPr>
            <p14:xfrm>
              <a:off x="3995536" y="2671156"/>
              <a:ext cx="33480" cy="1723680"/>
            </p14:xfrm>
          </p:contentPart>
        </mc:Choice>
        <mc:Fallback xmlns="">
          <p:pic>
            <p:nvPicPr>
              <p:cNvPr id="35" name="墨迹 34"/>
              <p:cNvPicPr/>
              <p:nvPr/>
            </p:nvPicPr>
            <p:blipFill>
              <a:blip r:embed="rId32"/>
              <a:stretch>
                <a:fillRect/>
              </a:stretch>
            </p:blipFill>
            <p:spPr>
              <a:xfrm>
                <a:off x="3991216" y="2666837"/>
                <a:ext cx="42120" cy="1732318"/>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39" name="墨迹 38"/>
              <p14:cNvContentPartPr/>
              <p14:nvPr/>
            </p14:nvContentPartPr>
            <p14:xfrm>
              <a:off x="7038076" y="1573876"/>
              <a:ext cx="5760" cy="11340"/>
            </p14:xfrm>
          </p:contentPart>
        </mc:Choice>
        <mc:Fallback xmlns="">
          <p:pic>
            <p:nvPicPr>
              <p:cNvPr id="39" name="墨迹 38"/>
              <p:cNvPicPr/>
              <p:nvPr/>
            </p:nvPicPr>
            <p:blipFill>
              <a:blip r:embed="rId34"/>
              <a:stretch>
                <a:fillRect/>
              </a:stretch>
            </p:blipFill>
            <p:spPr>
              <a:xfrm>
                <a:off x="7033756" y="1569623"/>
                <a:ext cx="14400"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47" name="墨迹 46"/>
              <p14:cNvContentPartPr/>
              <p14:nvPr/>
            </p14:nvContentPartPr>
            <p14:xfrm>
              <a:off x="5137096" y="3435796"/>
              <a:ext cx="22320" cy="16740"/>
            </p14:xfrm>
          </p:contentPart>
        </mc:Choice>
        <mc:Fallback xmlns="">
          <p:pic>
            <p:nvPicPr>
              <p:cNvPr id="47" name="墨迹 46"/>
              <p:cNvPicPr/>
              <p:nvPr/>
            </p:nvPicPr>
            <p:blipFill>
              <a:blip r:embed="rId36"/>
              <a:stretch>
                <a:fillRect/>
              </a:stretch>
            </p:blipFill>
            <p:spPr>
              <a:xfrm>
                <a:off x="5132845" y="3431522"/>
                <a:ext cx="30823" cy="25288"/>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57" name="墨迹 56"/>
              <p14:cNvContentPartPr/>
              <p14:nvPr/>
            </p14:nvContentPartPr>
            <p14:xfrm>
              <a:off x="6339496" y="2737576"/>
              <a:ext cx="266400" cy="133200"/>
            </p14:xfrm>
          </p:contentPart>
        </mc:Choice>
        <mc:Fallback xmlns="">
          <p:pic>
            <p:nvPicPr>
              <p:cNvPr id="57" name="墨迹 56"/>
              <p:cNvPicPr/>
              <p:nvPr/>
            </p:nvPicPr>
            <p:blipFill>
              <a:blip r:embed="rId38"/>
              <a:stretch>
                <a:fillRect/>
              </a:stretch>
            </p:blipFill>
            <p:spPr>
              <a:xfrm>
                <a:off x="6335176" y="2733256"/>
                <a:ext cx="275040" cy="14184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64" name="墨迹 63"/>
              <p14:cNvContentPartPr/>
              <p14:nvPr/>
            </p14:nvContentPartPr>
            <p14:xfrm>
              <a:off x="5331136" y="5381056"/>
              <a:ext cx="22320" cy="11340"/>
            </p14:xfrm>
          </p:contentPart>
        </mc:Choice>
        <mc:Fallback xmlns="">
          <p:pic>
            <p:nvPicPr>
              <p:cNvPr id="64" name="墨迹 63"/>
              <p:cNvPicPr/>
              <p:nvPr/>
            </p:nvPicPr>
            <p:blipFill>
              <a:blip r:embed="rId40"/>
              <a:stretch>
                <a:fillRect/>
              </a:stretch>
            </p:blipFill>
            <p:spPr>
              <a:xfrm>
                <a:off x="5326816" y="5376803"/>
                <a:ext cx="30960"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67" name="墨迹 66"/>
              <p14:cNvContentPartPr/>
              <p14:nvPr/>
            </p14:nvContentPartPr>
            <p14:xfrm>
              <a:off x="7930336" y="14669182"/>
              <a:ext cx="16740" cy="5760"/>
            </p14:xfrm>
          </p:contentPart>
        </mc:Choice>
        <mc:Fallback xmlns="">
          <p:pic>
            <p:nvPicPr>
              <p:cNvPr id="67" name="墨迹 66"/>
              <p:cNvPicPr/>
              <p:nvPr/>
            </p:nvPicPr>
            <p:blipFill>
              <a:blip r:embed="rId42"/>
              <a:stretch>
                <a:fillRect/>
              </a:stretch>
            </p:blipFill>
            <p:spPr>
              <a:xfrm>
                <a:off x="7926062" y="14664862"/>
                <a:ext cx="25288" cy="144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69" name="墨迹 68"/>
              <p14:cNvContentPartPr/>
              <p14:nvPr/>
            </p14:nvContentPartPr>
            <p14:xfrm>
              <a:off x="6500056" y="3541096"/>
              <a:ext cx="2539080" cy="837360"/>
            </p14:xfrm>
          </p:contentPart>
        </mc:Choice>
        <mc:Fallback xmlns="">
          <p:pic>
            <p:nvPicPr>
              <p:cNvPr id="69" name="墨迹 68"/>
              <p:cNvPicPr/>
              <p:nvPr/>
            </p:nvPicPr>
            <p:blipFill>
              <a:blip r:embed="rId44"/>
              <a:stretch>
                <a:fillRect/>
              </a:stretch>
            </p:blipFill>
            <p:spPr>
              <a:xfrm>
                <a:off x="6495736" y="3536776"/>
                <a:ext cx="2547720" cy="8460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74" name="墨迹 73"/>
              <p14:cNvContentPartPr/>
              <p14:nvPr/>
            </p14:nvContentPartPr>
            <p14:xfrm>
              <a:off x="8728276" y="5347789"/>
              <a:ext cx="180" cy="5760"/>
            </p14:xfrm>
          </p:contentPart>
        </mc:Choice>
        <mc:Fallback xmlns="">
          <p:pic>
            <p:nvPicPr>
              <p:cNvPr id="74" name="墨迹 73"/>
              <p:cNvPicPr/>
              <p:nvPr/>
            </p:nvPicPr>
            <p:blipFill>
              <a:blip r:embed="rId46"/>
              <a:stretch>
                <a:fillRect/>
              </a:stretch>
            </p:blipFill>
            <p:spPr>
              <a:xfrm>
                <a:off x="8726116" y="5345629"/>
                <a:ext cx="4500" cy="1008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75" name="墨迹 74"/>
              <p14:cNvContentPartPr/>
              <p14:nvPr/>
            </p14:nvContentPartPr>
            <p14:xfrm>
              <a:off x="8811436" y="5364349"/>
              <a:ext cx="16740" cy="11340"/>
            </p14:xfrm>
          </p:contentPart>
        </mc:Choice>
        <mc:Fallback xmlns="">
          <p:pic>
            <p:nvPicPr>
              <p:cNvPr id="75" name="墨迹 74"/>
              <p:cNvPicPr/>
              <p:nvPr/>
            </p:nvPicPr>
            <p:blipFill>
              <a:blip r:embed="rId48"/>
              <a:stretch>
                <a:fillRect/>
              </a:stretch>
            </p:blipFill>
            <p:spPr>
              <a:xfrm>
                <a:off x="8807251" y="5360096"/>
                <a:ext cx="25110"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76" name="墨迹 75"/>
              <p14:cNvContentPartPr/>
              <p14:nvPr/>
            </p14:nvContentPartPr>
            <p14:xfrm>
              <a:off x="8501116" y="5381089"/>
              <a:ext cx="5760" cy="11340"/>
            </p14:xfrm>
          </p:contentPart>
        </mc:Choice>
        <mc:Fallback xmlns="">
          <p:pic>
            <p:nvPicPr>
              <p:cNvPr id="76" name="墨迹 75"/>
              <p:cNvPicPr/>
              <p:nvPr/>
            </p:nvPicPr>
            <p:blipFill>
              <a:blip r:embed="rId50"/>
              <a:stretch>
                <a:fillRect/>
              </a:stretch>
            </p:blipFill>
            <p:spPr>
              <a:xfrm>
                <a:off x="8496796" y="5376836"/>
                <a:ext cx="14400"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77" name="墨迹 76"/>
              <p14:cNvContentPartPr/>
              <p14:nvPr/>
            </p14:nvContentPartPr>
            <p14:xfrm>
              <a:off x="7625416" y="5347936"/>
              <a:ext cx="698400" cy="33333"/>
            </p14:xfrm>
          </p:contentPart>
        </mc:Choice>
        <mc:Fallback xmlns="">
          <p:pic>
            <p:nvPicPr>
              <p:cNvPr id="77" name="墨迹 76"/>
              <p:cNvPicPr/>
              <p:nvPr/>
            </p:nvPicPr>
            <p:blipFill>
              <a:blip r:embed="rId52"/>
              <a:stretch>
                <a:fillRect/>
              </a:stretch>
            </p:blipFill>
            <p:spPr>
              <a:xfrm>
                <a:off x="7621098" y="5343635"/>
                <a:ext cx="707036" cy="41935"/>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85" name="墨迹 84"/>
              <p14:cNvContentPartPr/>
              <p14:nvPr/>
            </p14:nvContentPartPr>
            <p14:xfrm>
              <a:off x="5658016" y="5824576"/>
              <a:ext cx="11520" cy="33"/>
            </p14:xfrm>
          </p:contentPart>
        </mc:Choice>
        <mc:Fallback xmlns="">
          <p:pic>
            <p:nvPicPr>
              <p:cNvPr id="85" name="墨迹 84"/>
              <p:cNvPicPr/>
              <p:nvPr/>
            </p:nvPicPr>
            <p:blipFill>
              <a:blip r:embed="rId56"/>
              <a:stretch>
                <a:fillRect/>
              </a:stretch>
            </p:blipFill>
            <p:spPr>
              <a:xfrm>
                <a:off x="5653696" y="5824180"/>
                <a:ext cx="20160" cy="825"/>
              </a:xfrm>
              <a:prstGeom prst="rect">
                <a:avLst/>
              </a:prstGeom>
            </p:spPr>
          </p:pic>
        </mc:Fallback>
      </mc:AlternateContent>
      <mc:AlternateContent xmlns:mc="http://schemas.openxmlformats.org/markup-compatibility/2006" xmlns:p14="http://schemas.microsoft.com/office/powerpoint/2010/main">
        <mc:Choice Requires="p14">
          <p:contentPart p14:bwMode="auto" r:id="rId57">
            <p14:nvContentPartPr>
              <p14:cNvPr id="20" name="墨迹 19"/>
              <p14:cNvContentPartPr/>
              <p14:nvPr/>
            </p14:nvContentPartPr>
            <p14:xfrm>
              <a:off x="2331591" y="3278777"/>
              <a:ext cx="78660" cy="26280"/>
            </p14:xfrm>
          </p:contentPart>
        </mc:Choice>
        <mc:Fallback xmlns="">
          <p:pic>
            <p:nvPicPr>
              <p:cNvPr id="20" name="墨迹 19"/>
              <p:cNvPicPr/>
              <p:nvPr/>
            </p:nvPicPr>
            <p:blipFill>
              <a:blip r:embed="rId58"/>
              <a:stretch>
                <a:fillRect/>
              </a:stretch>
            </p:blipFill>
            <p:spPr>
              <a:xfrm>
                <a:off x="2327300" y="3274457"/>
                <a:ext cx="87241" cy="34920"/>
              </a:xfrm>
              <a:prstGeom prst="rect">
                <a:avLst/>
              </a:prstGeom>
            </p:spPr>
          </p:pic>
        </mc:Fallback>
      </mc:AlternateContent>
      <mc:AlternateContent xmlns:mc="http://schemas.openxmlformats.org/markup-compatibility/2006" xmlns:p14="http://schemas.microsoft.com/office/powerpoint/2010/main">
        <mc:Choice Requires="p14">
          <p:contentPart p14:bwMode="auto" r:id="rId59">
            <p14:nvContentPartPr>
              <p14:cNvPr id="21" name="墨迹 20"/>
              <p14:cNvContentPartPr/>
              <p14:nvPr/>
            </p14:nvContentPartPr>
            <p14:xfrm>
              <a:off x="1887531" y="3807797"/>
              <a:ext cx="6660" cy="180"/>
            </p14:xfrm>
          </p:contentPart>
        </mc:Choice>
        <mc:Fallback xmlns="">
          <p:pic>
            <p:nvPicPr>
              <p:cNvPr id="21" name="墨迹 20"/>
              <p:cNvPicPr/>
              <p:nvPr/>
            </p:nvPicPr>
            <p:blipFill>
              <a:blip r:embed="rId60"/>
              <a:stretch>
                <a:fillRect/>
              </a:stretch>
            </p:blipFill>
            <p:spPr>
              <a:xfrm>
                <a:off x="1885428" y="3805637"/>
                <a:ext cx="10866" cy="4500"/>
              </a:xfrm>
              <a:prstGeom prst="rect">
                <a:avLst/>
              </a:prstGeom>
            </p:spPr>
          </p:pic>
        </mc:Fallback>
      </mc:AlternateContent>
    </p:spTree>
    <p:extLst>
      <p:ext uri="{BB962C8B-B14F-4D97-AF65-F5344CB8AC3E}">
        <p14:creationId xmlns:p14="http://schemas.microsoft.com/office/powerpoint/2010/main" val="3205034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a:xfrm>
            <a:off x="610986" y="370353"/>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3600" kern="1200">
                <a:solidFill>
                  <a:srgbClr val="C00000"/>
                </a:solidFill>
                <a:latin typeface="Microsoft YaHei" charset="-122"/>
                <a:ea typeface="Microsoft YaHei" charset="-122"/>
                <a:cs typeface="Microsoft YaHei" charset="-122"/>
              </a:defRPr>
            </a:lvl1pPr>
          </a:lstStyle>
          <a:p>
            <a:r>
              <a:rPr lang="zh-CN" altLang="en-US" dirty="0">
                <a:solidFill>
                  <a:schemeClr val="tx1"/>
                </a:solidFill>
                <a:latin typeface="华文隶书" panose="02010800040101010101" pitchFamily="2" charset="-122"/>
                <a:ea typeface="华文隶书" panose="02010800040101010101" pitchFamily="2" charset="-122"/>
              </a:rPr>
              <a:t>五、网络安全法的实施</a:t>
            </a:r>
            <a:r>
              <a:rPr lang="en-US" altLang="zh-CN" dirty="0">
                <a:solidFill>
                  <a:schemeClr val="tx1"/>
                </a:solidFill>
                <a:latin typeface="华文隶书" panose="02010800040101010101" pitchFamily="2" charset="-122"/>
                <a:ea typeface="华文隶书" panose="02010800040101010101" pitchFamily="2" charset="-122"/>
              </a:rPr>
              <a:t>--</a:t>
            </a:r>
            <a:r>
              <a:rPr lang="zh-CN" altLang="en-US" dirty="0">
                <a:solidFill>
                  <a:schemeClr val="tx1"/>
                </a:solidFill>
                <a:latin typeface="华文隶书" panose="02010800040101010101" pitchFamily="2" charset="-122"/>
                <a:ea typeface="华文隶书" panose="02010800040101010101" pitchFamily="2" charset="-122"/>
              </a:rPr>
              <a:t>用户信息安全</a:t>
            </a:r>
          </a:p>
        </p:txBody>
      </p:sp>
      <mc:AlternateContent xmlns:mc="http://schemas.openxmlformats.org/markup-compatibility/2006" xmlns:p14="http://schemas.microsoft.com/office/powerpoint/2010/main">
        <mc:Choice Requires="p14">
          <p:contentPart p14:bwMode="auto" r:id="rId3">
            <p14:nvContentPartPr>
              <p14:cNvPr id="11" name="墨迹 10"/>
              <p14:cNvContentPartPr/>
              <p14:nvPr/>
            </p14:nvContentPartPr>
            <p14:xfrm>
              <a:off x="6649996" y="1013896"/>
              <a:ext cx="94680" cy="681840"/>
            </p14:xfrm>
          </p:contentPart>
        </mc:Choice>
        <mc:Fallback xmlns="">
          <p:pic>
            <p:nvPicPr>
              <p:cNvPr id="11" name="墨迹 10"/>
              <p:cNvPicPr/>
              <p:nvPr/>
            </p:nvPicPr>
            <p:blipFill>
              <a:blip r:embed="rId16"/>
              <a:stretch>
                <a:fillRect/>
              </a:stretch>
            </p:blipFill>
            <p:spPr>
              <a:xfrm>
                <a:off x="6291078" y="876735"/>
                <a:ext cx="457737" cy="823502"/>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2" name="墨迹 11"/>
              <p14:cNvContentPartPr/>
              <p14:nvPr/>
            </p14:nvContentPartPr>
            <p14:xfrm>
              <a:off x="8928411" y="5166257"/>
              <a:ext cx="124380" cy="228780"/>
            </p14:xfrm>
          </p:contentPart>
        </mc:Choice>
        <mc:Fallback xmlns="">
          <p:pic>
            <p:nvPicPr>
              <p:cNvPr id="12" name="墨迹 11"/>
              <p:cNvPicPr/>
              <p:nvPr/>
            </p:nvPicPr>
            <p:blipFill>
              <a:blip r:embed="rId18"/>
              <a:stretch>
                <a:fillRect/>
              </a:stretch>
            </p:blipFill>
            <p:spPr>
              <a:xfrm>
                <a:off x="8924110" y="5161940"/>
                <a:ext cx="132983" cy="237413"/>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19" name="墨迹 18"/>
              <p14:cNvContentPartPr/>
              <p14:nvPr/>
            </p14:nvContentPartPr>
            <p14:xfrm>
              <a:off x="10293531" y="5316557"/>
              <a:ext cx="26280" cy="19800"/>
            </p14:xfrm>
          </p:contentPart>
        </mc:Choice>
        <mc:Fallback xmlns="">
          <p:pic>
            <p:nvPicPr>
              <p:cNvPr id="19" name="墨迹 18"/>
              <p:cNvPicPr/>
              <p:nvPr/>
            </p:nvPicPr>
            <p:blipFill>
              <a:blip r:embed="rId20"/>
              <a:stretch>
                <a:fillRect/>
              </a:stretch>
            </p:blipFill>
            <p:spPr>
              <a:xfrm>
                <a:off x="10289211" y="5312314"/>
                <a:ext cx="34920" cy="28286"/>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40" name="墨迹 39"/>
              <p14:cNvContentPartPr/>
              <p14:nvPr/>
            </p14:nvContentPartPr>
            <p14:xfrm>
              <a:off x="4029891" y="2527696"/>
              <a:ext cx="359305" cy="13441"/>
            </p14:xfrm>
          </p:contentPart>
        </mc:Choice>
        <mc:Fallback xmlns="">
          <p:pic>
            <p:nvPicPr>
              <p:cNvPr id="40" name="墨迹 39"/>
              <p:cNvPicPr/>
              <p:nvPr/>
            </p:nvPicPr>
            <p:blipFill>
              <a:blip r:embed="rId30"/>
              <a:stretch>
                <a:fillRect/>
              </a:stretch>
            </p:blipFill>
            <p:spPr>
              <a:xfrm>
                <a:off x="4025575" y="2523337"/>
                <a:ext cx="367937" cy="22159"/>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41" name="墨迹 40"/>
              <p14:cNvContentPartPr/>
              <p14:nvPr/>
            </p14:nvContentPartPr>
            <p14:xfrm>
              <a:off x="4402131" y="2534176"/>
              <a:ext cx="52920" cy="360"/>
            </p14:xfrm>
          </p:contentPart>
        </mc:Choice>
        <mc:Fallback xmlns="">
          <p:pic>
            <p:nvPicPr>
              <p:cNvPr id="41" name="墨迹 40"/>
              <p:cNvPicPr/>
              <p:nvPr/>
            </p:nvPicPr>
            <p:blipFill>
              <a:blip r:embed="rId32"/>
              <a:stretch>
                <a:fillRect/>
              </a:stretch>
            </p:blipFill>
            <p:spPr>
              <a:xfrm>
                <a:off x="4397811" y="2529856"/>
                <a:ext cx="6156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48" name="墨迹 47"/>
              <p14:cNvContentPartPr/>
              <p14:nvPr/>
            </p14:nvContentPartPr>
            <p14:xfrm>
              <a:off x="3769327" y="2209643"/>
              <a:ext cx="55800" cy="66960"/>
            </p14:xfrm>
          </p:contentPart>
        </mc:Choice>
        <mc:Fallback xmlns="">
          <p:pic>
            <p:nvPicPr>
              <p:cNvPr id="48" name="墨迹 47"/>
              <p:cNvPicPr/>
              <p:nvPr/>
            </p:nvPicPr>
            <p:blipFill>
              <a:blip r:embed="rId40"/>
              <a:stretch>
                <a:fillRect/>
              </a:stretch>
            </p:blipFill>
            <p:spPr>
              <a:xfrm>
                <a:off x="3765007" y="2205323"/>
                <a:ext cx="64440" cy="7560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51" name="墨迹 50"/>
              <p14:cNvContentPartPr/>
              <p14:nvPr/>
            </p14:nvContentPartPr>
            <p14:xfrm>
              <a:off x="2033716" y="3779776"/>
              <a:ext cx="11520" cy="360"/>
            </p14:xfrm>
          </p:contentPart>
        </mc:Choice>
        <mc:Fallback xmlns="">
          <p:pic>
            <p:nvPicPr>
              <p:cNvPr id="51" name="墨迹 50"/>
              <p:cNvPicPr/>
              <p:nvPr/>
            </p:nvPicPr>
            <p:blipFill>
              <a:blip r:embed="rId44"/>
              <a:stretch>
                <a:fillRect/>
              </a:stretch>
            </p:blipFill>
            <p:spPr>
              <a:xfrm>
                <a:off x="2029396" y="3775456"/>
                <a:ext cx="2016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52" name="墨迹 51"/>
              <p14:cNvContentPartPr/>
              <p14:nvPr/>
            </p14:nvContentPartPr>
            <p14:xfrm>
              <a:off x="2039476" y="3779776"/>
              <a:ext cx="39240" cy="28080"/>
            </p14:xfrm>
          </p:contentPart>
        </mc:Choice>
        <mc:Fallback xmlns="">
          <p:pic>
            <p:nvPicPr>
              <p:cNvPr id="52" name="墨迹 51"/>
              <p:cNvPicPr/>
              <p:nvPr/>
            </p:nvPicPr>
            <p:blipFill>
              <a:blip r:embed="rId46"/>
              <a:stretch>
                <a:fillRect/>
              </a:stretch>
            </p:blipFill>
            <p:spPr>
              <a:xfrm>
                <a:off x="2035156" y="3775456"/>
                <a:ext cx="4788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56" name="墨迹 55"/>
              <p14:cNvContentPartPr/>
              <p14:nvPr/>
            </p14:nvContentPartPr>
            <p14:xfrm>
              <a:off x="1230196" y="2266516"/>
              <a:ext cx="22680" cy="11520"/>
            </p14:xfrm>
          </p:contentPart>
        </mc:Choice>
        <mc:Fallback xmlns="">
          <p:pic>
            <p:nvPicPr>
              <p:cNvPr id="56" name="墨迹 55"/>
              <p:cNvPicPr/>
              <p:nvPr/>
            </p:nvPicPr>
            <p:blipFill>
              <a:blip r:embed="rId48"/>
              <a:stretch>
                <a:fillRect/>
              </a:stretch>
            </p:blipFill>
            <p:spPr>
              <a:xfrm>
                <a:off x="1225876" y="2262196"/>
                <a:ext cx="3132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57" name="墨迹 56"/>
              <p14:cNvContentPartPr/>
              <p14:nvPr/>
            </p14:nvContentPartPr>
            <p14:xfrm>
              <a:off x="1560831" y="2377337"/>
              <a:ext cx="535680" cy="52380"/>
            </p14:xfrm>
          </p:contentPart>
        </mc:Choice>
        <mc:Fallback xmlns="">
          <p:pic>
            <p:nvPicPr>
              <p:cNvPr id="57" name="墨迹 56"/>
              <p:cNvPicPr/>
              <p:nvPr/>
            </p:nvPicPr>
            <p:blipFill>
              <a:blip r:embed="rId50"/>
              <a:stretch>
                <a:fillRect/>
              </a:stretch>
            </p:blipFill>
            <p:spPr>
              <a:xfrm>
                <a:off x="1556514" y="2373032"/>
                <a:ext cx="544314" cy="6099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60" name="墨迹 59"/>
              <p14:cNvContentPartPr/>
              <p14:nvPr/>
            </p14:nvContentPartPr>
            <p14:xfrm>
              <a:off x="6295371" y="881056"/>
              <a:ext cx="22165" cy="28201"/>
            </p14:xfrm>
          </p:contentPart>
        </mc:Choice>
        <mc:Fallback xmlns="">
          <p:pic>
            <p:nvPicPr>
              <p:cNvPr id="60" name="墨迹 59"/>
              <p:cNvPicPr/>
              <p:nvPr/>
            </p:nvPicPr>
            <p:blipFill>
              <a:blip r:embed="rId54"/>
              <a:stretch>
                <a:fillRect/>
              </a:stretch>
            </p:blipFill>
            <p:spPr>
              <a:xfrm>
                <a:off x="6291081" y="876717"/>
                <a:ext cx="30745" cy="36878"/>
              </a:xfrm>
              <a:prstGeom prst="rect">
                <a:avLst/>
              </a:prstGeom>
            </p:spPr>
          </p:pic>
        </mc:Fallback>
      </mc:AlternateContent>
      <p:graphicFrame>
        <p:nvGraphicFramePr>
          <p:cNvPr id="22" name="表格 21"/>
          <p:cNvGraphicFramePr>
            <a:graphicFrameLocks noGrp="1"/>
          </p:cNvGraphicFramePr>
          <p:nvPr>
            <p:extLst>
              <p:ext uri="{D42A27DB-BD31-4B8C-83A1-F6EECF244321}">
                <p14:modId xmlns:p14="http://schemas.microsoft.com/office/powerpoint/2010/main" val="2784407245"/>
              </p:ext>
            </p:extLst>
          </p:nvPr>
        </p:nvGraphicFramePr>
        <p:xfrm>
          <a:off x="768872" y="1605453"/>
          <a:ext cx="10451226" cy="4404806"/>
        </p:xfrm>
        <a:graphic>
          <a:graphicData uri="http://schemas.openxmlformats.org/drawingml/2006/table">
            <a:tbl>
              <a:tblPr firstRow="1" bandRow="1">
                <a:tableStyleId>{F5AB1C69-6EDB-4FF4-983F-18BD219EF322}</a:tableStyleId>
              </a:tblPr>
              <a:tblGrid>
                <a:gridCol w="4180934">
                  <a:extLst>
                    <a:ext uri="{9D8B030D-6E8A-4147-A177-3AD203B41FA5}">
                      <a16:colId xmlns:a16="http://schemas.microsoft.com/office/drawing/2014/main" xmlns="" val="3044633069"/>
                    </a:ext>
                  </a:extLst>
                </a:gridCol>
                <a:gridCol w="6270292">
                  <a:extLst>
                    <a:ext uri="{9D8B030D-6E8A-4147-A177-3AD203B41FA5}">
                      <a16:colId xmlns:a16="http://schemas.microsoft.com/office/drawing/2014/main" xmlns="" val="306024762"/>
                    </a:ext>
                  </a:extLst>
                </a:gridCol>
              </a:tblGrid>
              <a:tr h="619962">
                <a:tc>
                  <a:txBody>
                    <a:bodyPr/>
                    <a:lstStyle/>
                    <a:p>
                      <a:pPr algn="ctr"/>
                      <a:r>
                        <a:rPr lang="zh-CN" altLang="en-US" b="0" i="0" dirty="0">
                          <a:latin typeface="华文隶书" panose="02010800040101010101" pitchFamily="2" charset="-122"/>
                          <a:ea typeface="华文隶书" panose="02010800040101010101" pitchFamily="2" charset="-122"/>
                        </a:rPr>
                        <a:t>法律要求</a:t>
                      </a:r>
                    </a:p>
                  </a:txBody>
                  <a:tcPr anchor="ctr"/>
                </a:tc>
                <a:tc>
                  <a:txBody>
                    <a:bodyPr/>
                    <a:lstStyle/>
                    <a:p>
                      <a:pPr algn="ctr"/>
                      <a:r>
                        <a:rPr lang="zh-CN" altLang="en-US" b="0" i="0" dirty="0">
                          <a:latin typeface="华文隶书" panose="02010800040101010101" pitchFamily="2" charset="-122"/>
                          <a:ea typeface="华文隶书" panose="02010800040101010101" pitchFamily="2" charset="-122"/>
                        </a:rPr>
                        <a:t>法律责任</a:t>
                      </a:r>
                    </a:p>
                  </a:txBody>
                  <a:tcPr anchor="ctr"/>
                </a:tc>
                <a:extLst>
                  <a:ext uri="{0D108BD9-81ED-4DB2-BD59-A6C34878D82A}">
                    <a16:rowId xmlns:a16="http://schemas.microsoft.com/office/drawing/2014/main" xmlns="" val="1430081693"/>
                  </a:ext>
                </a:extLst>
              </a:tr>
              <a:tr h="14057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800" b="0" i="0" dirty="0">
                          <a:latin typeface="华文隶书" panose="02010800040101010101" pitchFamily="2" charset="-122"/>
                          <a:ea typeface="华文隶书" panose="02010800040101010101" pitchFamily="2" charset="-122"/>
                        </a:rPr>
                        <a:t>任何人和组织</a:t>
                      </a:r>
                      <a:r>
                        <a:rPr lang="zh-CN" altLang="en-US" sz="1800" b="0" i="0" dirty="0">
                          <a:solidFill>
                            <a:srgbClr val="FF0000"/>
                          </a:solidFill>
                          <a:latin typeface="华文隶书" panose="02010800040101010101" pitchFamily="2" charset="-122"/>
                          <a:ea typeface="华文隶书" panose="02010800040101010101" pitchFamily="2" charset="-122"/>
                        </a:rPr>
                        <a:t>不得</a:t>
                      </a:r>
                      <a:r>
                        <a:rPr lang="zh-CN" altLang="en-US" sz="1800" b="0" i="0" dirty="0">
                          <a:latin typeface="华文隶书" panose="02010800040101010101" pitchFamily="2" charset="-122"/>
                          <a:ea typeface="华文隶书" panose="02010800040101010101" pitchFamily="2" charset="-122"/>
                        </a:rPr>
                        <a:t>窃取或者非法获取个人信息，</a:t>
                      </a:r>
                      <a:r>
                        <a:rPr lang="zh-CN" altLang="en-US" sz="1800" b="0" i="0" dirty="0">
                          <a:solidFill>
                            <a:srgbClr val="FF0000"/>
                          </a:solidFill>
                          <a:latin typeface="华文隶书" panose="02010800040101010101" pitchFamily="2" charset="-122"/>
                          <a:ea typeface="华文隶书" panose="02010800040101010101" pitchFamily="2" charset="-122"/>
                        </a:rPr>
                        <a:t>不得</a:t>
                      </a:r>
                      <a:r>
                        <a:rPr lang="zh-CN" altLang="en-US" sz="1800" b="0" i="0" dirty="0">
                          <a:latin typeface="华文隶书" panose="02010800040101010101" pitchFamily="2" charset="-122"/>
                          <a:ea typeface="华文隶书" panose="02010800040101010101" pitchFamily="2" charset="-122"/>
                        </a:rPr>
                        <a:t>非法出售或者非法向他人提供个人信息</a:t>
                      </a:r>
                      <a:r>
                        <a:rPr lang="zh-CN" altLang="en-US" sz="1800" b="0" i="0" kern="1200" dirty="0">
                          <a:latin typeface="华文隶书" panose="02010800040101010101" pitchFamily="2" charset="-122"/>
                          <a:ea typeface="华文隶书" panose="02010800040101010101" pitchFamily="2" charset="-122"/>
                        </a:rPr>
                        <a:t>（</a:t>
                      </a:r>
                      <a:r>
                        <a:rPr lang="en-US" altLang="zh-CN" sz="1800" b="0" i="0" kern="1200" dirty="0">
                          <a:latin typeface="华文隶书" panose="02010800040101010101" pitchFamily="2" charset="-122"/>
                          <a:ea typeface="华文隶书" panose="02010800040101010101" pitchFamily="2" charset="-122"/>
                        </a:rPr>
                        <a:t>44</a:t>
                      </a:r>
                      <a:r>
                        <a:rPr lang="zh-CN" altLang="en-US" sz="1800" b="0" i="0" kern="1200" dirty="0">
                          <a:latin typeface="华文隶书" panose="02010800040101010101" pitchFamily="2" charset="-122"/>
                          <a:ea typeface="华文隶书" panose="02010800040101010101" pitchFamily="2" charset="-122"/>
                        </a:rPr>
                        <a:t>）</a:t>
                      </a:r>
                    </a:p>
                    <a:p>
                      <a:endParaRPr lang="zh-CN" altLang="en-US" b="0" i="0" dirty="0">
                        <a:latin typeface="华文隶书" panose="02010800040101010101" pitchFamily="2" charset="-122"/>
                        <a:ea typeface="华文隶书" panose="02010800040101010101" pitchFamily="2" charset="-122"/>
                      </a:endParaRPr>
                    </a:p>
                  </a:txBody>
                  <a:tcPr anchor="ctr"/>
                </a:tc>
                <a:tc>
                  <a:txBody>
                    <a:bodyPr/>
                    <a:lstStyle/>
                    <a:p>
                      <a:r>
                        <a:rPr lang="zh-CN" altLang="en-US" b="0" i="0" dirty="0">
                          <a:solidFill>
                            <a:srgbClr val="FF0000"/>
                          </a:solidFill>
                          <a:latin typeface="华文隶书" panose="02010800040101010101" pitchFamily="2" charset="-122"/>
                          <a:ea typeface="华文隶书" panose="02010800040101010101" pitchFamily="2" charset="-122"/>
                        </a:rPr>
                        <a:t>窃取、以其他非法方式获取、非法出售、非法向他人提供个人信息，不够成犯罪的法律责任</a:t>
                      </a:r>
                      <a:r>
                        <a:rPr lang="zh-CN" altLang="en-US" sz="1800" b="0" i="0" kern="1200" dirty="0">
                          <a:solidFill>
                            <a:srgbClr val="FF0000"/>
                          </a:solidFill>
                          <a:latin typeface="华文隶书" panose="02010800040101010101" pitchFamily="2" charset="-122"/>
                          <a:ea typeface="华文隶书" panose="02010800040101010101" pitchFamily="2" charset="-122"/>
                        </a:rPr>
                        <a:t>（</a:t>
                      </a:r>
                      <a:r>
                        <a:rPr lang="en-US" altLang="zh-CN" sz="1800" b="0" i="0" kern="1200" dirty="0">
                          <a:solidFill>
                            <a:srgbClr val="FF0000"/>
                          </a:solidFill>
                          <a:latin typeface="华文隶书" panose="02010800040101010101" pitchFamily="2" charset="-122"/>
                          <a:ea typeface="华文隶书" panose="02010800040101010101" pitchFamily="2" charset="-122"/>
                        </a:rPr>
                        <a:t>64</a:t>
                      </a:r>
                      <a:r>
                        <a:rPr lang="zh-CN" altLang="en-US" sz="1800" b="0" i="0" kern="1200" dirty="0">
                          <a:solidFill>
                            <a:srgbClr val="FF0000"/>
                          </a:solidFill>
                          <a:latin typeface="华文隶书" panose="02010800040101010101" pitchFamily="2" charset="-122"/>
                          <a:ea typeface="华文隶书" panose="02010800040101010101" pitchFamily="2" charset="-122"/>
                        </a:rPr>
                        <a:t>），</a:t>
                      </a:r>
                      <a:endParaRPr lang="en-US" altLang="zh-CN" sz="1800" b="0" i="0" kern="1200" dirty="0">
                        <a:solidFill>
                          <a:srgbClr val="FF0000"/>
                        </a:solidFill>
                        <a:latin typeface="华文隶书" panose="02010800040101010101" pitchFamily="2" charset="-122"/>
                        <a:ea typeface="华文隶书" panose="02010800040101010101" pitchFamily="2" charset="-122"/>
                      </a:endParaRPr>
                    </a:p>
                    <a:p>
                      <a:r>
                        <a:rPr lang="zh-CN" altLang="en-US" b="0" i="0" dirty="0">
                          <a:latin typeface="华文隶书" panose="02010800040101010101" pitchFamily="2" charset="-122"/>
                          <a:ea typeface="华文隶书" panose="02010800040101010101" pitchFamily="2" charset="-122"/>
                        </a:rPr>
                        <a:t>由公安机关没收违法所得、并处</a:t>
                      </a:r>
                      <a:r>
                        <a:rPr lang="en-US" altLang="zh-CN" b="0" i="0" dirty="0">
                          <a:latin typeface="华文隶书" panose="02010800040101010101" pitchFamily="2" charset="-122"/>
                          <a:ea typeface="华文隶书" panose="02010800040101010101" pitchFamily="2" charset="-122"/>
                        </a:rPr>
                        <a:t>1-10</a:t>
                      </a:r>
                      <a:r>
                        <a:rPr lang="zh-CN" altLang="en-US" b="0" i="0" dirty="0">
                          <a:latin typeface="华文隶书" panose="02010800040101010101" pitchFamily="2" charset="-122"/>
                          <a:ea typeface="华文隶书" panose="02010800040101010101" pitchFamily="2" charset="-122"/>
                        </a:rPr>
                        <a:t>万罚款</a:t>
                      </a:r>
                      <a:endParaRPr lang="en-US" altLang="zh-CN" b="0" i="0" dirty="0">
                        <a:latin typeface="华文隶书" panose="02010800040101010101" pitchFamily="2" charset="-122"/>
                        <a:ea typeface="华文隶书" panose="02010800040101010101" pitchFamily="2" charset="-122"/>
                      </a:endParaRPr>
                    </a:p>
                    <a:p>
                      <a:r>
                        <a:rPr lang="zh-CN" altLang="en-US" b="0" i="0" kern="1200" dirty="0">
                          <a:latin typeface="华文隶书" panose="02010800040101010101" pitchFamily="2" charset="-122"/>
                          <a:ea typeface="华文隶书" panose="02010800040101010101" pitchFamily="2" charset="-122"/>
                        </a:rPr>
                        <a:t>没有违法所得的处罚款</a:t>
                      </a:r>
                      <a:r>
                        <a:rPr lang="en-US" altLang="zh-CN" b="0" i="0" kern="1200" dirty="0">
                          <a:latin typeface="华文隶书" panose="02010800040101010101" pitchFamily="2" charset="-122"/>
                          <a:ea typeface="华文隶书" panose="02010800040101010101" pitchFamily="2" charset="-122"/>
                        </a:rPr>
                        <a:t>100</a:t>
                      </a:r>
                      <a:r>
                        <a:rPr lang="zh-CN" altLang="en-US" b="0" i="0" kern="1200" dirty="0">
                          <a:latin typeface="华文隶书" panose="02010800040101010101" pitchFamily="2" charset="-122"/>
                          <a:ea typeface="华文隶书" panose="02010800040101010101" pitchFamily="2" charset="-122"/>
                        </a:rPr>
                        <a:t>万以下</a:t>
                      </a:r>
                    </a:p>
                  </a:txBody>
                  <a:tcPr anchor="ctr"/>
                </a:tc>
                <a:extLst>
                  <a:ext uri="{0D108BD9-81ED-4DB2-BD59-A6C34878D82A}">
                    <a16:rowId xmlns:a16="http://schemas.microsoft.com/office/drawing/2014/main" xmlns="" val="1127811882"/>
                  </a:ext>
                </a:extLst>
              </a:tr>
              <a:tr h="2379045">
                <a:tc>
                  <a:txBody>
                    <a:bodyPr/>
                    <a:lstStyle/>
                    <a:p>
                      <a:pPr marL="285750" indent="-285750">
                        <a:buFont typeface="Arial" panose="020B0604020202020204" pitchFamily="34" charset="0"/>
                        <a:buChar char="•"/>
                      </a:pPr>
                      <a:r>
                        <a:rPr lang="zh-CN" altLang="en-US" sz="1800" b="0" i="0" dirty="0">
                          <a:solidFill>
                            <a:srgbClr val="FF0000"/>
                          </a:solidFill>
                          <a:latin typeface="华文隶书" panose="02010800040101010101" pitchFamily="2" charset="-122"/>
                          <a:ea typeface="华文隶书" panose="02010800040101010101" pitchFamily="2" charset="-122"/>
                        </a:rPr>
                        <a:t>运营商的义务（</a:t>
                      </a:r>
                      <a:r>
                        <a:rPr lang="en-US" altLang="zh-CN" sz="1800" b="0" i="0" dirty="0">
                          <a:solidFill>
                            <a:srgbClr val="FF0000"/>
                          </a:solidFill>
                          <a:latin typeface="华文隶书" panose="02010800040101010101" pitchFamily="2" charset="-122"/>
                          <a:ea typeface="华文隶书" panose="02010800040101010101" pitchFamily="2" charset="-122"/>
                        </a:rPr>
                        <a:t>40/41/42/43</a:t>
                      </a:r>
                      <a:r>
                        <a:rPr lang="zh-CN" altLang="en-US" sz="1800" b="0" i="0" dirty="0">
                          <a:solidFill>
                            <a:srgbClr val="FF0000"/>
                          </a:solidFill>
                          <a:latin typeface="华文隶书" panose="02010800040101010101" pitchFamily="2" charset="-122"/>
                          <a:ea typeface="华文隶书" panose="02010800040101010101" pitchFamily="2" charset="-122"/>
                        </a:rPr>
                        <a:t>）</a:t>
                      </a:r>
                      <a:endParaRPr lang="en-US" altLang="zh-CN" sz="1800" b="0" i="0" dirty="0">
                        <a:solidFill>
                          <a:srgbClr val="FF0000"/>
                        </a:solidFill>
                        <a:latin typeface="华文隶书" panose="02010800040101010101" pitchFamily="2" charset="-122"/>
                        <a:ea typeface="华文隶书" panose="02010800040101010101" pitchFamily="2" charset="-122"/>
                      </a:endParaRPr>
                    </a:p>
                    <a:p>
                      <a:pPr marL="285750" indent="-285750">
                        <a:buFont typeface="Arial" panose="020B0604020202020204" pitchFamily="34" charset="0"/>
                        <a:buChar char="•"/>
                      </a:pPr>
                      <a:r>
                        <a:rPr lang="zh-CN" altLang="en-US" sz="1800" b="0" i="0" dirty="0">
                          <a:latin typeface="华文隶书" panose="02010800040101010101" pitchFamily="2" charset="-122"/>
                          <a:ea typeface="华文隶书" panose="02010800040101010101" pitchFamily="2" charset="-122"/>
                        </a:rPr>
                        <a:t>组织、技术措施</a:t>
                      </a:r>
                      <a:endParaRPr lang="en-US" altLang="zh-CN" sz="1800" b="0" i="0" dirty="0">
                        <a:latin typeface="华文隶书" panose="02010800040101010101" pitchFamily="2" charset="-122"/>
                        <a:ea typeface="华文隶书" panose="02010800040101010101" pitchFamily="2" charset="-122"/>
                      </a:endParaRPr>
                    </a:p>
                    <a:p>
                      <a:pPr marL="285750" indent="-285750">
                        <a:buFont typeface="Arial" panose="020B0604020202020204" pitchFamily="34" charset="0"/>
                        <a:buChar char="•"/>
                      </a:pPr>
                      <a:r>
                        <a:rPr lang="zh-CN" altLang="en-US" sz="1800" b="0" i="0" dirty="0">
                          <a:latin typeface="华文隶书" panose="02010800040101010101" pitchFamily="2" charset="-122"/>
                          <a:ea typeface="华文隶书" panose="02010800040101010101" pitchFamily="2" charset="-122"/>
                        </a:rPr>
                        <a:t>收集使用</a:t>
                      </a:r>
                      <a:endParaRPr lang="en-US" altLang="zh-CN" sz="1800" b="0" i="0" dirty="0">
                        <a:latin typeface="华文隶书" panose="02010800040101010101" pitchFamily="2" charset="-122"/>
                        <a:ea typeface="华文隶书" panose="02010800040101010101" pitchFamily="2" charset="-122"/>
                      </a:endParaRPr>
                    </a:p>
                    <a:p>
                      <a:pPr marL="285750" indent="-285750">
                        <a:buFont typeface="Arial" panose="020B0604020202020204" pitchFamily="34" charset="0"/>
                        <a:buChar char="•"/>
                      </a:pPr>
                      <a:r>
                        <a:rPr lang="zh-CN" altLang="en-US" sz="1800" b="0" i="0" dirty="0">
                          <a:latin typeface="华文隶书" panose="02010800040101010101" pitchFamily="2" charset="-122"/>
                          <a:ea typeface="华文隶书" panose="02010800040101010101" pitchFamily="2" charset="-122"/>
                        </a:rPr>
                        <a:t>不得泄露、篡改、毁损</a:t>
                      </a:r>
                      <a:endParaRPr lang="en-US" altLang="zh-CN" sz="1800" b="0" i="0" dirty="0">
                        <a:latin typeface="华文隶书" panose="02010800040101010101" pitchFamily="2" charset="-122"/>
                        <a:ea typeface="华文隶书" panose="02010800040101010101" pitchFamily="2" charset="-122"/>
                      </a:endParaRPr>
                    </a:p>
                    <a:p>
                      <a:pPr marL="285750" indent="-285750">
                        <a:buFont typeface="Arial" panose="020B0604020202020204" pitchFamily="34" charset="0"/>
                        <a:buChar char="•"/>
                      </a:pPr>
                      <a:r>
                        <a:rPr lang="zh-CN" altLang="en-US" sz="1800" b="0" i="0" dirty="0">
                          <a:latin typeface="华文隶书" panose="02010800040101010101" pitchFamily="2" charset="-122"/>
                          <a:ea typeface="华文隶书" panose="02010800040101010101" pitchFamily="2" charset="-122"/>
                        </a:rPr>
                        <a:t>向他人提供：</a:t>
                      </a:r>
                      <a:endParaRPr lang="en-US" altLang="zh-CN" sz="1800" b="0" i="0" dirty="0">
                        <a:latin typeface="华文隶书" panose="02010800040101010101" pitchFamily="2" charset="-122"/>
                        <a:ea typeface="华文隶书" panose="02010800040101010101" pitchFamily="2" charset="-122"/>
                      </a:endParaRPr>
                    </a:p>
                    <a:p>
                      <a:r>
                        <a:rPr lang="en-US" altLang="zh-CN" sz="1800" b="0" i="0" dirty="0">
                          <a:latin typeface="华文隶书" panose="02010800040101010101" pitchFamily="2" charset="-122"/>
                          <a:ea typeface="华文隶书" panose="02010800040101010101" pitchFamily="2" charset="-122"/>
                        </a:rPr>
                        <a:t>            </a:t>
                      </a:r>
                      <a:r>
                        <a:rPr lang="zh-CN" altLang="en-US" sz="1800" b="0" i="0" dirty="0">
                          <a:latin typeface="华文隶书" panose="02010800040101010101" pitchFamily="2" charset="-122"/>
                          <a:ea typeface="华文隶书" panose="02010800040101010101" pitchFamily="2" charset="-122"/>
                        </a:rPr>
                        <a:t>同意</a:t>
                      </a:r>
                      <a:r>
                        <a:rPr lang="en-US" altLang="zh-CN" sz="1800" b="0" i="0" dirty="0">
                          <a:latin typeface="华文隶书" panose="02010800040101010101" pitchFamily="2" charset="-122"/>
                          <a:ea typeface="华文隶书" panose="02010800040101010101" pitchFamily="2" charset="-122"/>
                        </a:rPr>
                        <a:t>+ </a:t>
                      </a:r>
                      <a:r>
                        <a:rPr lang="zh-CN" altLang="en-US" sz="1800" b="0" i="0" dirty="0">
                          <a:latin typeface="华文隶书" panose="02010800040101010101" pitchFamily="2" charset="-122"/>
                          <a:ea typeface="华文隶书" panose="02010800040101010101" pitchFamily="2" charset="-122"/>
                        </a:rPr>
                        <a:t>匿名处理</a:t>
                      </a:r>
                    </a:p>
                  </a:txBody>
                  <a:tcPr anchor="ctr"/>
                </a:tc>
                <a:tc>
                  <a:txBody>
                    <a:bodyPr/>
                    <a:lstStyle/>
                    <a:p>
                      <a:r>
                        <a:rPr lang="zh-CN" altLang="en-US" sz="1800" b="0" i="0" kern="1200" dirty="0">
                          <a:solidFill>
                            <a:srgbClr val="FF0000"/>
                          </a:solidFill>
                          <a:latin typeface="华文隶书" panose="02010800040101010101" pitchFamily="2" charset="-122"/>
                          <a:ea typeface="华文隶书" panose="02010800040101010101" pitchFamily="2" charset="-122"/>
                        </a:rPr>
                        <a:t>非法收集、使用的法律责任（</a:t>
                      </a:r>
                      <a:r>
                        <a:rPr lang="en-US" altLang="zh-CN" sz="1800" b="0" i="0" kern="1200" dirty="0">
                          <a:solidFill>
                            <a:srgbClr val="FF0000"/>
                          </a:solidFill>
                          <a:latin typeface="华文隶书" panose="02010800040101010101" pitchFamily="2" charset="-122"/>
                          <a:ea typeface="华文隶书" panose="02010800040101010101" pitchFamily="2" charset="-122"/>
                        </a:rPr>
                        <a:t>64</a:t>
                      </a:r>
                      <a:r>
                        <a:rPr lang="zh-CN" altLang="en-US" sz="1800" b="0" i="0" kern="1200" dirty="0">
                          <a:solidFill>
                            <a:srgbClr val="FF0000"/>
                          </a:solidFill>
                          <a:latin typeface="华文隶书" panose="02010800040101010101" pitchFamily="2" charset="-122"/>
                          <a:ea typeface="华文隶书" panose="02010800040101010101" pitchFamily="2" charset="-122"/>
                        </a:rPr>
                        <a:t>）</a:t>
                      </a:r>
                      <a:endParaRPr lang="en-US" altLang="zh-CN" sz="1800" b="0" i="0" kern="1200" dirty="0">
                        <a:solidFill>
                          <a:srgbClr val="FF0000"/>
                        </a:solidFill>
                        <a:latin typeface="华文隶书" panose="02010800040101010101" pitchFamily="2" charset="-122"/>
                        <a:ea typeface="华文隶书" panose="02010800040101010101" pitchFamily="2" charset="-122"/>
                      </a:endParaRPr>
                    </a:p>
                    <a:p>
                      <a:endParaRPr lang="en-US" altLang="zh-CN" b="0" i="0" dirty="0">
                        <a:latin typeface="华文隶书" panose="02010800040101010101" pitchFamily="2" charset="-122"/>
                        <a:ea typeface="华文隶书" panose="02010800040101010101" pitchFamily="2" charset="-122"/>
                      </a:endParaRPr>
                    </a:p>
                    <a:p>
                      <a:r>
                        <a:rPr lang="zh-CN" altLang="en-US" sz="1800" b="0" i="0" kern="1200" dirty="0">
                          <a:latin typeface="华文隶书" panose="02010800040101010101" pitchFamily="2" charset="-122"/>
                          <a:ea typeface="华文隶书" panose="02010800040101010101" pitchFamily="2" charset="-122"/>
                        </a:rPr>
                        <a:t>责令改正、警告、没收违法所得、处</a:t>
                      </a:r>
                      <a:r>
                        <a:rPr lang="en-US" altLang="zh-CN" sz="1800" b="0" i="0" kern="1200" dirty="0">
                          <a:latin typeface="华文隶书" panose="02010800040101010101" pitchFamily="2" charset="-122"/>
                          <a:ea typeface="华文隶书" panose="02010800040101010101" pitchFamily="2" charset="-122"/>
                        </a:rPr>
                        <a:t>1-10</a:t>
                      </a:r>
                      <a:r>
                        <a:rPr lang="zh-CN" altLang="en-US" sz="1800" b="0" i="0" kern="1200" dirty="0">
                          <a:latin typeface="华文隶书" panose="02010800040101010101" pitchFamily="2" charset="-122"/>
                          <a:ea typeface="华文隶书" panose="02010800040101010101" pitchFamily="2" charset="-122"/>
                        </a:rPr>
                        <a:t>倍的罚款</a:t>
                      </a:r>
                      <a:endParaRPr lang="en-US" altLang="zh-CN" sz="1800" b="0" i="0" kern="1200" dirty="0">
                        <a:latin typeface="华文隶书" panose="02010800040101010101" pitchFamily="2" charset="-122"/>
                        <a:ea typeface="华文隶书" panose="02010800040101010101" pitchFamily="2" charset="-122"/>
                      </a:endParaRPr>
                    </a:p>
                    <a:p>
                      <a:r>
                        <a:rPr lang="zh-CN" altLang="en-US" b="0" i="0" dirty="0">
                          <a:latin typeface="华文隶书" panose="02010800040101010101" pitchFamily="2" charset="-122"/>
                          <a:ea typeface="华文隶书" panose="02010800040101010101" pitchFamily="2" charset="-122"/>
                        </a:rPr>
                        <a:t>没有违法所得的，处</a:t>
                      </a:r>
                      <a:r>
                        <a:rPr lang="en-US" altLang="zh-CN" b="0" i="0" dirty="0">
                          <a:latin typeface="华文隶书" panose="02010800040101010101" pitchFamily="2" charset="-122"/>
                          <a:ea typeface="华文隶书" panose="02010800040101010101" pitchFamily="2" charset="-122"/>
                        </a:rPr>
                        <a:t>100</a:t>
                      </a:r>
                      <a:r>
                        <a:rPr lang="zh-CN" altLang="en-US" b="0" i="0" dirty="0">
                          <a:latin typeface="华文隶书" panose="02010800040101010101" pitchFamily="2" charset="-122"/>
                          <a:ea typeface="华文隶书" panose="02010800040101010101" pitchFamily="2" charset="-122"/>
                        </a:rPr>
                        <a:t>万以下罚款，直接责任、主管</a:t>
                      </a:r>
                      <a:r>
                        <a:rPr lang="en-US" altLang="zh-CN" b="0" i="0" dirty="0">
                          <a:latin typeface="华文隶书" panose="02010800040101010101" pitchFamily="2" charset="-122"/>
                          <a:ea typeface="华文隶书" panose="02010800040101010101" pitchFamily="2" charset="-122"/>
                        </a:rPr>
                        <a:t>1-10</a:t>
                      </a:r>
                      <a:r>
                        <a:rPr lang="zh-CN" altLang="en-US" b="0" i="0" dirty="0">
                          <a:latin typeface="华文隶书" panose="02010800040101010101" pitchFamily="2" charset="-122"/>
                          <a:ea typeface="华文隶书" panose="02010800040101010101" pitchFamily="2" charset="-122"/>
                        </a:rPr>
                        <a:t>万罚款</a:t>
                      </a:r>
                      <a:endParaRPr lang="en-US" altLang="zh-CN" b="0" i="0" dirty="0">
                        <a:latin typeface="华文隶书" panose="02010800040101010101" pitchFamily="2" charset="-122"/>
                        <a:ea typeface="华文隶书" panose="02010800040101010101" pitchFamily="2" charset="-122"/>
                      </a:endParaRPr>
                    </a:p>
                    <a:p>
                      <a:endParaRPr lang="en-US" altLang="zh-CN" sz="1800" b="0" i="0" kern="1200" dirty="0">
                        <a:latin typeface="华文隶书" panose="02010800040101010101" pitchFamily="2" charset="-122"/>
                        <a:ea typeface="华文隶书" panose="02010800040101010101" pitchFamily="2" charset="-122"/>
                      </a:endParaRPr>
                    </a:p>
                    <a:p>
                      <a:r>
                        <a:rPr lang="zh-CN" altLang="en-US" sz="1800" b="0" i="0" kern="1200" dirty="0">
                          <a:latin typeface="华文隶书" panose="02010800040101010101" pitchFamily="2" charset="-122"/>
                          <a:ea typeface="华文隶书" panose="02010800040101010101" pitchFamily="2" charset="-122"/>
                        </a:rPr>
                        <a:t>情节严重的，责令停业整顿、关闭网站、吊销执照</a:t>
                      </a:r>
                    </a:p>
                  </a:txBody>
                  <a:tcPr anchor="ctr"/>
                </a:tc>
                <a:extLst>
                  <a:ext uri="{0D108BD9-81ED-4DB2-BD59-A6C34878D82A}">
                    <a16:rowId xmlns:a16="http://schemas.microsoft.com/office/drawing/2014/main" xmlns="" val="3751992125"/>
                  </a:ext>
                </a:extLst>
              </a:tr>
            </a:tbl>
          </a:graphicData>
        </a:graphic>
      </p:graphicFrame>
    </p:spTree>
    <p:extLst>
      <p:ext uri="{BB962C8B-B14F-4D97-AF65-F5344CB8AC3E}">
        <p14:creationId xmlns:p14="http://schemas.microsoft.com/office/powerpoint/2010/main" val="3691149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华文隶书" panose="02010800040101010101" pitchFamily="2" charset="-122"/>
                <a:ea typeface="华文隶书" panose="02010800040101010101" pitchFamily="2" charset="-122"/>
              </a:rPr>
              <a:t>五、网络安全法的实施</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等级保护</a:t>
            </a:r>
          </a:p>
        </p:txBody>
      </p:sp>
      <p:sp>
        <p:nvSpPr>
          <p:cNvPr id="3" name="内容占位符 2"/>
          <p:cNvSpPr>
            <a:spLocks noGrp="1"/>
          </p:cNvSpPr>
          <p:nvPr>
            <p:ph idx="1"/>
          </p:nvPr>
        </p:nvSpPr>
        <p:spPr>
          <a:xfrm>
            <a:off x="6528031" y="1683953"/>
            <a:ext cx="5015484" cy="4157734"/>
          </a:xfrm>
        </p:spPr>
        <p:txBody>
          <a:bodyPr>
            <a:normAutofit fontScale="92500" lnSpcReduction="20000"/>
          </a:bodyPr>
          <a:lstStyle/>
          <a:p>
            <a:pPr marL="0" indent="0">
              <a:buNone/>
              <a:defRPr/>
            </a:pPr>
            <a:r>
              <a:rPr lang="en-US" altLang="zh-CN" sz="2400" dirty="0">
                <a:latin typeface="华文隶书" panose="02010800040101010101" pitchFamily="2" charset="-122"/>
                <a:ea typeface="华文隶书" panose="02010800040101010101" pitchFamily="2" charset="-122"/>
              </a:rPr>
              <a:t>1</a:t>
            </a:r>
            <a:r>
              <a:rPr lang="zh-CN" altLang="en-US" sz="2400" dirty="0">
                <a:latin typeface="华文隶书" panose="02010800040101010101" pitchFamily="2" charset="-122"/>
                <a:ea typeface="华文隶书" panose="02010800040101010101" pitchFamily="2" charset="-122"/>
              </a:rPr>
              <a:t>、等保的产生与发展</a:t>
            </a:r>
            <a:endParaRPr lang="en-US" altLang="zh-CN" sz="2400" dirty="0">
              <a:latin typeface="华文隶书" panose="02010800040101010101" pitchFamily="2" charset="-122"/>
              <a:ea typeface="华文隶书" panose="02010800040101010101" pitchFamily="2" charset="-122"/>
            </a:endParaRPr>
          </a:p>
          <a:p>
            <a:pPr>
              <a:defRPr/>
            </a:pPr>
            <a:r>
              <a:rPr lang="en-US" altLang="zh-CN" sz="2400" dirty="0">
                <a:latin typeface="华文隶书" panose="02010800040101010101" pitchFamily="2" charset="-122"/>
                <a:ea typeface="华文隶书" panose="02010800040101010101" pitchFamily="2" charset="-122"/>
              </a:rPr>
              <a:t>147</a:t>
            </a:r>
            <a:r>
              <a:rPr lang="zh-CN" altLang="en-US" sz="2400" dirty="0">
                <a:latin typeface="华文隶书" panose="02010800040101010101" pitchFamily="2" charset="-122"/>
                <a:ea typeface="华文隶书" panose="02010800040101010101" pitchFamily="2" charset="-122"/>
              </a:rPr>
              <a:t>第</a:t>
            </a:r>
            <a:r>
              <a:rPr lang="en-US" altLang="zh-CN" sz="2400" dirty="0">
                <a:latin typeface="华文隶书" panose="02010800040101010101" pitchFamily="2" charset="-122"/>
                <a:ea typeface="华文隶书" panose="02010800040101010101" pitchFamily="2" charset="-122"/>
              </a:rPr>
              <a:t>9</a:t>
            </a:r>
            <a:r>
              <a:rPr lang="zh-CN" altLang="en-US" sz="2400" dirty="0">
                <a:latin typeface="华文隶书" panose="02010800040101010101" pitchFamily="2" charset="-122"/>
                <a:ea typeface="华文隶书" panose="02010800040101010101" pitchFamily="2" charset="-122"/>
              </a:rPr>
              <a:t>条的规定：</a:t>
            </a:r>
            <a:r>
              <a:rPr lang="zh-CN" altLang="en-US" sz="2400" dirty="0">
                <a:solidFill>
                  <a:srgbClr val="FF0000"/>
                </a:solidFill>
                <a:latin typeface="华文隶书" panose="02010800040101010101" pitchFamily="2" charset="-122"/>
                <a:ea typeface="华文隶书" panose="02010800040101010101" pitchFamily="2" charset="-122"/>
              </a:rPr>
              <a:t>重要领域</a:t>
            </a:r>
            <a:endParaRPr lang="en-US" altLang="zh-CN" sz="2400" dirty="0">
              <a:solidFill>
                <a:srgbClr val="FF0000"/>
              </a:solidFill>
              <a:latin typeface="华文隶书" panose="02010800040101010101" pitchFamily="2" charset="-122"/>
              <a:ea typeface="华文隶书" panose="02010800040101010101" pitchFamily="2" charset="-122"/>
            </a:endParaRPr>
          </a:p>
          <a:p>
            <a:pPr>
              <a:defRPr/>
            </a:pPr>
            <a:r>
              <a:rPr lang="zh-CN" altLang="en-US" sz="2400" dirty="0">
                <a:solidFill>
                  <a:srgbClr val="FF0000"/>
                </a:solidFill>
                <a:latin typeface="华文隶书" panose="02010800040101010101" pitchFamily="2" charset="-122"/>
                <a:ea typeface="华文隶书" panose="02010800040101010101" pitchFamily="2" charset="-122"/>
              </a:rPr>
              <a:t>网络发展快、立法严重滞后，以等保立法解决立法需求</a:t>
            </a:r>
            <a:endParaRPr lang="en-US" altLang="zh-CN" sz="2400" dirty="0">
              <a:solidFill>
                <a:srgbClr val="FF0000"/>
              </a:solidFill>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2</a:t>
            </a:r>
            <a:r>
              <a:rPr lang="zh-CN" altLang="en-US" sz="2400" dirty="0">
                <a:latin typeface="华文隶书" panose="02010800040101010101" pitchFamily="2" charset="-122"/>
                <a:ea typeface="华文隶书" panose="02010800040101010101" pitchFamily="2" charset="-122"/>
              </a:rPr>
              <a:t>、等保总体思路</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立足于信息系统</a:t>
            </a:r>
            <a:r>
              <a:rPr lang="zh-CN" altLang="en-US" sz="2400" dirty="0">
                <a:solidFill>
                  <a:srgbClr val="FF0000"/>
                </a:solidFill>
                <a:latin typeface="华文隶书" panose="02010800040101010101" pitchFamily="2" charset="-122"/>
                <a:ea typeface="华文隶书" panose="02010800040101010101" pitchFamily="2" charset="-122"/>
              </a:rPr>
              <a:t>本身能力</a:t>
            </a:r>
            <a:r>
              <a:rPr lang="zh-CN" altLang="en-US" sz="2400" dirty="0">
                <a:latin typeface="华文隶书" panose="02010800040101010101" pitchFamily="2" charset="-122"/>
                <a:ea typeface="华文隶书" panose="02010800040101010101" pitchFamily="2" charset="-122"/>
              </a:rPr>
              <a:t>建设</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与</a:t>
            </a:r>
            <a:r>
              <a:rPr lang="zh-CN" altLang="en-US" sz="2400" dirty="0">
                <a:solidFill>
                  <a:srgbClr val="FF0000"/>
                </a:solidFill>
                <a:latin typeface="华文隶书" panose="02010800040101010101" pitchFamily="2" charset="-122"/>
                <a:ea typeface="华文隶书" panose="02010800040101010101" pitchFamily="2" charset="-122"/>
              </a:rPr>
              <a:t>分保</a:t>
            </a:r>
            <a:r>
              <a:rPr lang="zh-CN" altLang="en-US" sz="2400" dirty="0">
                <a:latin typeface="华文隶书" panose="02010800040101010101" pitchFamily="2" charset="-122"/>
                <a:ea typeface="华文隶书" panose="02010800040101010101" pitchFamily="2" charset="-122"/>
              </a:rPr>
              <a:t>制度并行</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3</a:t>
            </a:r>
            <a:r>
              <a:rPr lang="zh-CN" altLang="en-US" sz="2400" dirty="0">
                <a:latin typeface="华文隶书" panose="02010800040101010101" pitchFamily="2" charset="-122"/>
                <a:ea typeface="华文隶书" panose="02010800040101010101" pitchFamily="2" charset="-122"/>
              </a:rPr>
              <a:t>、等保新版的机制</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建立以</a:t>
            </a:r>
            <a:r>
              <a:rPr lang="zh-CN" altLang="en-US" sz="2400" dirty="0">
                <a:solidFill>
                  <a:srgbClr val="FF0000"/>
                </a:solidFill>
                <a:latin typeface="华文隶书" panose="02010800040101010101" pitchFamily="2" charset="-122"/>
                <a:ea typeface="华文隶书" panose="02010800040101010101" pitchFamily="2" charset="-122"/>
              </a:rPr>
              <a:t>等级评测</a:t>
            </a:r>
            <a:r>
              <a:rPr lang="zh-CN" altLang="en-US" sz="2400" dirty="0">
                <a:latin typeface="华文隶书" panose="02010800040101010101" pitchFamily="2" charset="-122"/>
                <a:ea typeface="华文隶书" panose="02010800040101010101" pitchFamily="2" charset="-122"/>
              </a:rPr>
              <a:t>为主的</a:t>
            </a:r>
            <a:r>
              <a:rPr lang="zh-CN" altLang="en-US" sz="2400" dirty="0">
                <a:solidFill>
                  <a:srgbClr val="FF0000"/>
                </a:solidFill>
                <a:latin typeface="华文隶书" panose="02010800040101010101" pitchFamily="2" charset="-122"/>
                <a:ea typeface="华文隶书" panose="02010800040101010101" pitchFamily="2" charset="-122"/>
              </a:rPr>
              <a:t>安全保障</a:t>
            </a:r>
            <a:r>
              <a:rPr lang="zh-CN" altLang="en-US" sz="2400" dirty="0">
                <a:latin typeface="华文隶书" panose="02010800040101010101" pitchFamily="2" charset="-122"/>
                <a:ea typeface="华文隶书" panose="02010800040101010101" pitchFamily="2" charset="-122"/>
              </a:rPr>
              <a:t>体系</a:t>
            </a:r>
            <a:endParaRPr lang="en-US" altLang="zh-CN" sz="2400" dirty="0">
              <a:latin typeface="华文隶书" panose="02010800040101010101" pitchFamily="2" charset="-122"/>
              <a:ea typeface="华文隶书" panose="02010800040101010101" pitchFamily="2" charset="-122"/>
            </a:endParaRPr>
          </a:p>
        </p:txBody>
      </p:sp>
      <mc:AlternateContent xmlns:mc="http://schemas.openxmlformats.org/markup-compatibility/2006" xmlns:p14="http://schemas.microsoft.com/office/powerpoint/2010/main">
        <mc:Choice Requires="p14">
          <p:contentPart p14:bwMode="auto" r:id="rId2">
            <p14:nvContentPartPr>
              <p14:cNvPr id="6" name="墨迹 5"/>
              <p14:cNvContentPartPr/>
              <p14:nvPr/>
            </p14:nvContentPartPr>
            <p14:xfrm>
              <a:off x="8334796" y="4954276"/>
              <a:ext cx="50040" cy="127800"/>
            </p14:xfrm>
          </p:contentPart>
        </mc:Choice>
        <mc:Fallback xmlns="">
          <p:pic>
            <p:nvPicPr>
              <p:cNvPr id="6" name="墨迹 5"/>
              <p:cNvPicPr/>
              <p:nvPr/>
            </p:nvPicPr>
            <p:blipFill>
              <a:blip r:embed="rId10"/>
              <a:stretch>
                <a:fillRect/>
              </a:stretch>
            </p:blipFill>
            <p:spPr>
              <a:xfrm>
                <a:off x="8330476" y="4949968"/>
                <a:ext cx="58680" cy="136416"/>
              </a:xfrm>
              <a:prstGeom prst="rect">
                <a:avLst/>
              </a:prstGeom>
            </p:spPr>
          </p:pic>
        </mc:Fallback>
      </mc:AlternateContent>
      <p:grpSp>
        <p:nvGrpSpPr>
          <p:cNvPr id="58" name="组合 57"/>
          <p:cNvGrpSpPr/>
          <p:nvPr/>
        </p:nvGrpSpPr>
        <p:grpSpPr>
          <a:xfrm>
            <a:off x="1015561" y="1695059"/>
            <a:ext cx="5309039" cy="4045342"/>
            <a:chOff x="1002861" y="1695058"/>
            <a:chExt cx="6185339" cy="4693162"/>
          </a:xfrm>
        </p:grpSpPr>
        <p:grpSp>
          <p:nvGrpSpPr>
            <p:cNvPr id="49" name="组合 48"/>
            <p:cNvGrpSpPr/>
            <p:nvPr/>
          </p:nvGrpSpPr>
          <p:grpSpPr>
            <a:xfrm>
              <a:off x="1002861" y="4226229"/>
              <a:ext cx="3588855" cy="1898581"/>
              <a:chOff x="3406231" y="2332014"/>
              <a:chExt cx="3264153" cy="1409377"/>
            </a:xfrm>
          </p:grpSpPr>
          <p:pic>
            <p:nvPicPr>
              <p:cNvPr id="50" name="图片 49"/>
              <p:cNvPicPr>
                <a:picLocks noChangeAspect="1"/>
              </p:cNvPicPr>
              <p:nvPr/>
            </p:nvPicPr>
            <p:blipFill rotWithShape="1">
              <a:blip r:embed="rId11" cstate="print">
                <a:extLst>
                  <a:ext uri="{28A0092B-C50C-407E-A947-70E740481C1C}">
                    <a14:useLocalDpi xmlns:a14="http://schemas.microsoft.com/office/drawing/2010/main" val="0"/>
                  </a:ext>
                </a:extLst>
              </a:blip>
              <a:srcRect l="6514" r="10643"/>
              <a:stretch/>
            </p:blipFill>
            <p:spPr>
              <a:xfrm>
                <a:off x="3406231" y="2332014"/>
                <a:ext cx="3264153" cy="1010232"/>
              </a:xfrm>
              <a:prstGeom prst="rect">
                <a:avLst/>
              </a:prstGeom>
            </p:spPr>
          </p:pic>
          <p:pic>
            <p:nvPicPr>
              <p:cNvPr id="51" name="图片 50"/>
              <p:cNvPicPr>
                <a:picLocks noChangeAspect="1"/>
              </p:cNvPicPr>
              <p:nvPr/>
            </p:nvPicPr>
            <p:blipFill rotWithShape="1">
              <a:blip r:embed="rId12" cstate="print">
                <a:extLst>
                  <a:ext uri="{28A0092B-C50C-407E-A947-70E740481C1C}">
                    <a14:useLocalDpi xmlns:a14="http://schemas.microsoft.com/office/drawing/2010/main" val="0"/>
                  </a:ext>
                </a:extLst>
              </a:blip>
              <a:srcRect l="3760" t="-1" r="9159" b="-558"/>
              <a:stretch/>
            </p:blipFill>
            <p:spPr>
              <a:xfrm>
                <a:off x="3406231" y="3342247"/>
                <a:ext cx="3264153" cy="399144"/>
              </a:xfrm>
              <a:prstGeom prst="rect">
                <a:avLst/>
              </a:prstGeom>
            </p:spPr>
          </p:pic>
          <p:cxnSp>
            <p:nvCxnSpPr>
              <p:cNvPr id="52" name="直接箭头连接符 51"/>
              <p:cNvCxnSpPr>
                <a:cxnSpLocks/>
              </p:cNvCxnSpPr>
              <p:nvPr/>
            </p:nvCxnSpPr>
            <p:spPr>
              <a:xfrm>
                <a:off x="5885457" y="3540712"/>
                <a:ext cx="575489" cy="0"/>
              </a:xfrm>
              <a:prstGeom prst="straightConnector1">
                <a:avLst/>
              </a:prstGeom>
            </p:spPr>
            <p:style>
              <a:lnRef idx="3">
                <a:schemeClr val="accent5"/>
              </a:lnRef>
              <a:fillRef idx="0">
                <a:schemeClr val="accent5"/>
              </a:fillRef>
              <a:effectRef idx="2">
                <a:schemeClr val="accent5"/>
              </a:effectRef>
              <a:fontRef idx="minor">
                <a:schemeClr val="tx1"/>
              </a:fontRef>
            </p:style>
          </p:cxnSp>
        </p:grpSp>
        <p:pic>
          <p:nvPicPr>
            <p:cNvPr id="45" name="图片 44"/>
            <p:cNvPicPr>
              <a:picLocks noChangeAspect="1"/>
            </p:cNvPicPr>
            <p:nvPr/>
          </p:nvPicPr>
          <p:blipFill rotWithShape="1">
            <a:blip r:embed="rId13" cstate="print">
              <a:extLst>
                <a:ext uri="{28A0092B-C50C-407E-A947-70E740481C1C}">
                  <a14:useLocalDpi xmlns:a14="http://schemas.microsoft.com/office/drawing/2010/main" val="0"/>
                </a:ext>
              </a:extLst>
            </a:blip>
            <a:srcRect l="3557" r="3466"/>
            <a:stretch/>
          </p:blipFill>
          <p:spPr>
            <a:xfrm>
              <a:off x="4676068" y="1759281"/>
              <a:ext cx="2435022" cy="25960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pSp>
          <p:nvGrpSpPr>
            <p:cNvPr id="39" name="组合 38"/>
            <p:cNvGrpSpPr/>
            <p:nvPr/>
          </p:nvGrpSpPr>
          <p:grpSpPr>
            <a:xfrm>
              <a:off x="4531402" y="4221956"/>
              <a:ext cx="2656798" cy="1897254"/>
              <a:chOff x="2810280" y="2828321"/>
              <a:chExt cx="3834126" cy="2884408"/>
            </a:xfrm>
          </p:grpSpPr>
          <p:grpSp>
            <p:nvGrpSpPr>
              <p:cNvPr id="28" name="组合 27"/>
              <p:cNvGrpSpPr/>
              <p:nvPr/>
            </p:nvGrpSpPr>
            <p:grpSpPr>
              <a:xfrm>
                <a:off x="2810280" y="2828321"/>
                <a:ext cx="3834126" cy="2884408"/>
                <a:chOff x="2577266" y="2457241"/>
                <a:chExt cx="5112167" cy="3955061"/>
              </a:xfrm>
            </p:grpSpPr>
            <p:pic>
              <p:nvPicPr>
                <p:cNvPr id="27" name="图片 26"/>
                <p:cNvPicPr>
                  <a:picLocks noChangeAspect="1"/>
                </p:cNvPicPr>
                <p:nvPr/>
              </p:nvPicPr>
              <p:blipFill rotWithShape="1">
                <a:blip r:embed="rId14" cstate="print">
                  <a:extLst>
                    <a:ext uri="{28A0092B-C50C-407E-A947-70E740481C1C}">
                      <a14:useLocalDpi xmlns:a14="http://schemas.microsoft.com/office/drawing/2010/main" val="0"/>
                    </a:ext>
                  </a:extLst>
                </a:blip>
                <a:srcRect l="2562" r="1532"/>
                <a:stretch/>
              </p:blipFill>
              <p:spPr>
                <a:xfrm>
                  <a:off x="2577266" y="2457241"/>
                  <a:ext cx="5112167" cy="1982311"/>
                </a:xfrm>
                <a:prstGeom prst="rect">
                  <a:avLst/>
                </a:prstGeom>
              </p:spPr>
            </p:pic>
            <p:pic>
              <p:nvPicPr>
                <p:cNvPr id="25" name="图片 2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577266" y="4418785"/>
                  <a:ext cx="5112167" cy="1993517"/>
                </a:xfrm>
                <a:prstGeom prst="rect">
                  <a:avLst/>
                </a:prstGeom>
              </p:spPr>
            </p:pic>
          </p:grpSp>
          <p:cxnSp>
            <p:nvCxnSpPr>
              <p:cNvPr id="34" name="直接箭头连接符 33"/>
              <p:cNvCxnSpPr>
                <a:cxnSpLocks/>
              </p:cNvCxnSpPr>
              <p:nvPr/>
            </p:nvCxnSpPr>
            <p:spPr>
              <a:xfrm>
                <a:off x="3466362" y="5264899"/>
                <a:ext cx="696718" cy="0"/>
              </a:xfrm>
              <a:prstGeom prst="straightConnector1">
                <a:avLst/>
              </a:prstGeom>
            </p:spPr>
            <p:style>
              <a:lnRef idx="2">
                <a:schemeClr val="accent5"/>
              </a:lnRef>
              <a:fillRef idx="0">
                <a:schemeClr val="accent5"/>
              </a:fillRef>
              <a:effectRef idx="1">
                <a:schemeClr val="accent5"/>
              </a:effectRef>
              <a:fontRef idx="minor">
                <a:schemeClr val="tx1"/>
              </a:fontRef>
            </p:style>
          </p:cxnSp>
        </p:grpSp>
        <p:grpSp>
          <p:nvGrpSpPr>
            <p:cNvPr id="23" name="组合 22"/>
            <p:cNvGrpSpPr/>
            <p:nvPr/>
          </p:nvGrpSpPr>
          <p:grpSpPr>
            <a:xfrm>
              <a:off x="1006402" y="1695058"/>
              <a:ext cx="3613103" cy="2531170"/>
              <a:chOff x="1156684" y="1777325"/>
              <a:chExt cx="4556576" cy="3543474"/>
            </a:xfrm>
          </p:grpSpPr>
          <p:pic>
            <p:nvPicPr>
              <p:cNvPr id="5" name="图片 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156684" y="1777325"/>
                <a:ext cx="4556576" cy="3543474"/>
              </a:xfrm>
              <a:prstGeom prst="rect">
                <a:avLst/>
              </a:prstGeom>
            </p:spPr>
          </p:pic>
          <p:cxnSp>
            <p:nvCxnSpPr>
              <p:cNvPr id="11" name="直接箭头连接符 10"/>
              <p:cNvCxnSpPr>
                <a:cxnSpLocks/>
              </p:cNvCxnSpPr>
              <p:nvPr/>
            </p:nvCxnSpPr>
            <p:spPr>
              <a:xfrm flipV="1">
                <a:off x="1562147" y="5135618"/>
                <a:ext cx="3789037" cy="1"/>
              </a:xfrm>
              <a:prstGeom prst="straightConnector1">
                <a:avLst/>
              </a:prstGeom>
            </p:spPr>
            <p:style>
              <a:lnRef idx="3">
                <a:schemeClr val="accent5"/>
              </a:lnRef>
              <a:fillRef idx="0">
                <a:schemeClr val="accent5"/>
              </a:fillRef>
              <a:effectRef idx="2">
                <a:schemeClr val="accent5"/>
              </a:effectRef>
              <a:fontRef idx="minor">
                <a:schemeClr val="tx1"/>
              </a:fontRef>
            </p:style>
          </p:cxnSp>
        </p:grpSp>
        <mc:AlternateContent xmlns:mc="http://schemas.openxmlformats.org/markup-compatibility/2006" xmlns:p14="http://schemas.microsoft.com/office/powerpoint/2010/main">
          <mc:Choice Requires="p14">
            <p:contentPart p14:bwMode="auto" r:id="rId17">
              <p14:nvContentPartPr>
                <p14:cNvPr id="57" name="墨迹 56"/>
                <p14:cNvContentPartPr/>
                <p14:nvPr/>
              </p14:nvContentPartPr>
              <p14:xfrm>
                <a:off x="3244850" y="6324500"/>
                <a:ext cx="19260" cy="63720"/>
              </p14:xfrm>
            </p:contentPart>
          </mc:Choice>
          <mc:Fallback xmlns="">
            <p:pic>
              <p:nvPicPr>
                <p:cNvPr id="57" name="墨迹 56"/>
                <p:cNvPicPr/>
                <p:nvPr/>
              </p:nvPicPr>
              <p:blipFill>
                <a:blip r:embed="rId18"/>
                <a:stretch>
                  <a:fillRect/>
                </a:stretch>
              </p:blipFill>
              <p:spPr>
                <a:xfrm>
                  <a:off x="3239933" y="6319535"/>
                  <a:ext cx="29095" cy="73650"/>
                </a:xfrm>
                <a:prstGeom prst="rect">
                  <a:avLst/>
                </a:prstGeom>
              </p:spPr>
            </p:pic>
          </mc:Fallback>
        </mc:AlternateContent>
      </p:grpSp>
    </p:spTree>
    <p:extLst>
      <p:ext uri="{BB962C8B-B14F-4D97-AF65-F5344CB8AC3E}">
        <p14:creationId xmlns:p14="http://schemas.microsoft.com/office/powerpoint/2010/main" val="7980872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latin typeface="华文隶书" panose="02010800040101010101" pitchFamily="2" charset="-122"/>
                <a:ea typeface="华文隶书" panose="02010800040101010101" pitchFamily="2" charset="-122"/>
              </a:rPr>
              <a:t>五、网络安全法的实施</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等级保护（续）</a:t>
            </a:r>
          </a:p>
        </p:txBody>
      </p:sp>
      <p:sp>
        <p:nvSpPr>
          <p:cNvPr id="3" name="内容占位符 2"/>
          <p:cNvSpPr>
            <a:spLocks noGrp="1"/>
          </p:cNvSpPr>
          <p:nvPr>
            <p:ph idx="1"/>
          </p:nvPr>
        </p:nvSpPr>
        <p:spPr>
          <a:xfrm>
            <a:off x="6005806" y="1988142"/>
            <a:ext cx="5015484" cy="4157734"/>
          </a:xfrm>
        </p:spPr>
        <p:txBody>
          <a:bodyPr>
            <a:normAutofit fontScale="92500" lnSpcReduction="20000"/>
          </a:bodyPr>
          <a:lstStyle/>
          <a:p>
            <a:pPr marL="0" indent="0">
              <a:buNone/>
              <a:defRPr/>
            </a:pPr>
            <a:r>
              <a:rPr lang="en-US" altLang="zh-CN" sz="2400" dirty="0">
                <a:latin typeface="华文隶书" panose="02010800040101010101" pitchFamily="2" charset="-122"/>
                <a:ea typeface="华文隶书" panose="02010800040101010101" pitchFamily="2" charset="-122"/>
              </a:rPr>
              <a:t>1</a:t>
            </a:r>
            <a:r>
              <a:rPr lang="zh-CN" altLang="en-US" sz="2400" dirty="0">
                <a:latin typeface="华文隶书" panose="02010800040101010101" pitchFamily="2" charset="-122"/>
                <a:ea typeface="华文隶书" panose="02010800040101010101" pitchFamily="2" charset="-122"/>
              </a:rPr>
              <a:t>、网案法</a:t>
            </a:r>
            <a:r>
              <a:rPr lang="en-US" altLang="zh-CN" sz="2400" dirty="0">
                <a:latin typeface="华文隶书" panose="02010800040101010101" pitchFamily="2" charset="-122"/>
                <a:ea typeface="华文隶书" panose="02010800040101010101" pitchFamily="2" charset="-122"/>
              </a:rPr>
              <a:t>21</a:t>
            </a:r>
            <a:r>
              <a:rPr lang="zh-CN" altLang="en-US" sz="2400" dirty="0">
                <a:latin typeface="华文隶书" panose="02010800040101010101" pitchFamily="2" charset="-122"/>
                <a:ea typeface="华文隶书" panose="02010800040101010101" pitchFamily="2" charset="-122"/>
              </a:rPr>
              <a:t>条的等保要求</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主要四项内容</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仍然是五级和分保</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不同级别都技术措施、组织措施等要求不同</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2</a:t>
            </a:r>
            <a:r>
              <a:rPr lang="zh-CN" altLang="en-US" sz="2400" dirty="0">
                <a:latin typeface="华文隶书" panose="02010800040101010101" pitchFamily="2" charset="-122"/>
                <a:ea typeface="华文隶书" panose="02010800040101010101" pitchFamily="2" charset="-122"/>
              </a:rPr>
              <a:t>、违反等级的法律责任</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责令改正、警告</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拒不改正、导致危害的罚款</a:t>
            </a:r>
            <a:r>
              <a:rPr lang="en-US" altLang="zh-CN" sz="2400" dirty="0">
                <a:latin typeface="华文隶书" panose="02010800040101010101" pitchFamily="2" charset="-122"/>
                <a:ea typeface="华文隶书" panose="02010800040101010101" pitchFamily="2" charset="-122"/>
              </a:rPr>
              <a:t>1-10</a:t>
            </a: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直接负责的主管人员</a:t>
            </a:r>
            <a:r>
              <a:rPr lang="en-US" altLang="zh-CN" sz="2400" dirty="0">
                <a:latin typeface="华文隶书" panose="02010800040101010101" pitchFamily="2" charset="-122"/>
                <a:ea typeface="华文隶书" panose="02010800040101010101" pitchFamily="2" charset="-122"/>
              </a:rPr>
              <a:t>5</a:t>
            </a:r>
            <a:r>
              <a:rPr lang="zh-CN" altLang="en-US" sz="2400" dirty="0">
                <a:latin typeface="华文隶书" panose="02010800040101010101" pitchFamily="2" charset="-122"/>
                <a:ea typeface="华文隶书" panose="02010800040101010101" pitchFamily="2" charset="-122"/>
              </a:rPr>
              <a:t>千到</a:t>
            </a:r>
            <a:r>
              <a:rPr lang="en-US" altLang="zh-CN" sz="2400" dirty="0">
                <a:latin typeface="华文隶书" panose="02010800040101010101" pitchFamily="2" charset="-122"/>
                <a:ea typeface="华文隶书" panose="02010800040101010101" pitchFamily="2" charset="-122"/>
              </a:rPr>
              <a:t>5</a:t>
            </a:r>
            <a:r>
              <a:rPr lang="zh-CN" altLang="en-US" sz="2400" dirty="0">
                <a:latin typeface="华文隶书" panose="02010800040101010101" pitchFamily="2" charset="-122"/>
                <a:ea typeface="华文隶书" panose="02010800040101010101" pitchFamily="2" charset="-122"/>
              </a:rPr>
              <a:t>万罚款</a:t>
            </a:r>
            <a:endParaRPr lang="en-US" altLang="zh-CN" sz="2400" dirty="0">
              <a:latin typeface="华文隶书" panose="02010800040101010101" pitchFamily="2" charset="-122"/>
              <a:ea typeface="华文隶书" panose="02010800040101010101" pitchFamily="2" charset="-122"/>
            </a:endParaRPr>
          </a:p>
        </p:txBody>
      </p:sp>
      <p:graphicFrame>
        <p:nvGraphicFramePr>
          <p:cNvPr id="8" name="图示 7"/>
          <p:cNvGraphicFramePr/>
          <p:nvPr>
            <p:extLst/>
          </p:nvPr>
        </p:nvGraphicFramePr>
        <p:xfrm>
          <a:off x="208421" y="2331425"/>
          <a:ext cx="5930528" cy="2680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p14="http://schemas.microsoft.com/office/powerpoint/2010/main">
        <mc:Choice Requires="p14">
          <p:contentPart p14:bwMode="auto" r:id="rId7">
            <p14:nvContentPartPr>
              <p14:cNvPr id="6" name="墨迹 5"/>
              <p14:cNvContentPartPr/>
              <p14:nvPr/>
            </p14:nvContentPartPr>
            <p14:xfrm>
              <a:off x="8334796" y="4954276"/>
              <a:ext cx="50040" cy="127800"/>
            </p14:xfrm>
          </p:contentPart>
        </mc:Choice>
        <mc:Fallback xmlns="">
          <p:pic>
            <p:nvPicPr>
              <p:cNvPr id="6" name="墨迹 5"/>
              <p:cNvPicPr/>
              <p:nvPr/>
            </p:nvPicPr>
            <p:blipFill>
              <a:blip r:embed="rId10"/>
              <a:stretch>
                <a:fillRect/>
              </a:stretch>
            </p:blipFill>
            <p:spPr>
              <a:xfrm>
                <a:off x="8330476" y="4949968"/>
                <a:ext cx="58680" cy="136416"/>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5" name="墨迹 4"/>
              <p14:cNvContentPartPr/>
              <p14:nvPr/>
            </p14:nvContentPartPr>
            <p14:xfrm>
              <a:off x="5586016" y="5935276"/>
              <a:ext cx="61200" cy="27900"/>
            </p14:xfrm>
          </p:contentPart>
        </mc:Choice>
        <mc:Fallback xmlns="">
          <p:pic>
            <p:nvPicPr>
              <p:cNvPr id="5" name="墨迹 4"/>
              <p:cNvPicPr/>
              <p:nvPr/>
            </p:nvPicPr>
            <p:blipFill>
              <a:blip r:embed="rId12"/>
              <a:stretch>
                <a:fillRect/>
              </a:stretch>
            </p:blipFill>
            <p:spPr>
              <a:xfrm>
                <a:off x="5581696" y="5930984"/>
                <a:ext cx="69840" cy="36485"/>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 name="墨迹 10"/>
              <p14:cNvContentPartPr/>
              <p14:nvPr/>
            </p14:nvContentPartPr>
            <p14:xfrm>
              <a:off x="10695676" y="5752396"/>
              <a:ext cx="44460" cy="44460"/>
            </p14:xfrm>
          </p:contentPart>
        </mc:Choice>
        <mc:Fallback xmlns="">
          <p:pic>
            <p:nvPicPr>
              <p:cNvPr id="11" name="墨迹 10"/>
              <p:cNvPicPr/>
              <p:nvPr/>
            </p:nvPicPr>
            <p:blipFill>
              <a:blip r:embed="rId14"/>
              <a:stretch>
                <a:fillRect/>
              </a:stretch>
            </p:blipFill>
            <p:spPr>
              <a:xfrm>
                <a:off x="10691373" y="5748093"/>
                <a:ext cx="53065" cy="53065"/>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墨迹 13"/>
              <p14:cNvContentPartPr/>
              <p14:nvPr/>
            </p14:nvContentPartPr>
            <p14:xfrm>
              <a:off x="6167956" y="2233216"/>
              <a:ext cx="3004560" cy="754200"/>
            </p14:xfrm>
          </p:contentPart>
        </mc:Choice>
        <mc:Fallback xmlns="">
          <p:pic>
            <p:nvPicPr>
              <p:cNvPr id="14" name="墨迹 13"/>
              <p:cNvPicPr/>
              <p:nvPr/>
            </p:nvPicPr>
            <p:blipFill>
              <a:blip r:embed="rId16"/>
              <a:stretch>
                <a:fillRect/>
              </a:stretch>
            </p:blipFill>
            <p:spPr>
              <a:xfrm>
                <a:off x="6163636" y="2228896"/>
                <a:ext cx="3013200" cy="762840"/>
              </a:xfrm>
              <a:prstGeom prst="rect">
                <a:avLst/>
              </a:prstGeom>
            </p:spPr>
          </p:pic>
        </mc:Fallback>
      </mc:AlternateContent>
    </p:spTree>
    <p:extLst>
      <p:ext uri="{BB962C8B-B14F-4D97-AF65-F5344CB8AC3E}">
        <p14:creationId xmlns:p14="http://schemas.microsoft.com/office/powerpoint/2010/main" val="35390002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17"/>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271057" y="2210935"/>
            <a:ext cx="4325919" cy="3493180"/>
          </a:xfrm>
          <a:prstGeom prst="rect">
            <a:avLst/>
          </a:prstGeom>
          <a:no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a:xfrm>
            <a:off x="913795" y="609600"/>
            <a:ext cx="10353761" cy="1326321"/>
          </a:xfrm>
        </p:spPr>
        <p:txBody>
          <a:bodyPr>
            <a:normAutofit/>
          </a:bodyPr>
          <a:lstStyle/>
          <a:p>
            <a:r>
              <a:rPr lang="zh-CN" altLang="en-US">
                <a:latin typeface="华文隶书" panose="02010800040101010101" pitchFamily="2" charset="-122"/>
                <a:ea typeface="华文隶书" panose="02010800040101010101" pitchFamily="2" charset="-122"/>
              </a:rPr>
              <a:t>五、网络安全法的实施</a:t>
            </a:r>
            <a:r>
              <a:rPr lang="en-US" altLang="zh-CN">
                <a:latin typeface="华文隶书" panose="02010800040101010101" pitchFamily="2" charset="-122"/>
                <a:ea typeface="华文隶书" panose="02010800040101010101" pitchFamily="2" charset="-122"/>
              </a:rPr>
              <a:t>---CIIP</a:t>
            </a:r>
            <a:endParaRPr lang="zh-CN" altLang="en-US" dirty="0">
              <a:latin typeface="华文隶书" panose="02010800040101010101" pitchFamily="2" charset="-122"/>
              <a:ea typeface="华文隶书" panose="02010800040101010101" pitchFamily="2" charset="-122"/>
            </a:endParaRPr>
          </a:p>
        </p:txBody>
      </p:sp>
      <p:sp>
        <p:nvSpPr>
          <p:cNvPr id="3" name="内容占位符 2"/>
          <p:cNvSpPr>
            <a:spLocks noGrp="1"/>
          </p:cNvSpPr>
          <p:nvPr>
            <p:ph idx="1"/>
          </p:nvPr>
        </p:nvSpPr>
        <p:spPr>
          <a:xfrm>
            <a:off x="6250695" y="2096064"/>
            <a:ext cx="5016860" cy="3695136"/>
          </a:xfrm>
        </p:spPr>
        <p:txBody>
          <a:bodyPr>
            <a:normAutofit fontScale="85000" lnSpcReduction="10000"/>
          </a:bodyPr>
          <a:lstStyle/>
          <a:p>
            <a:r>
              <a:rPr lang="zh-CN" altLang="zh-CN" kern="100" dirty="0">
                <a:latin typeface="华文隶书" panose="02010800040101010101" pitchFamily="2" charset="-122"/>
                <a:ea typeface="华文隶书" panose="02010800040101010101" pitchFamily="2" charset="-122"/>
                <a:cs typeface="Times New Roman"/>
              </a:rPr>
              <a:t>关键信息基础设施（</a:t>
            </a:r>
            <a:r>
              <a:rPr lang="en-US" altLang="zh-CN" kern="100" dirty="0">
                <a:latin typeface="华文隶书" panose="02010800040101010101" pitchFamily="2" charset="-122"/>
                <a:ea typeface="华文隶书" panose="02010800040101010101" pitchFamily="2" charset="-122"/>
                <a:cs typeface="Times New Roman"/>
              </a:rPr>
              <a:t>Critical Information Infrastructure</a:t>
            </a:r>
            <a:r>
              <a:rPr lang="zh-CN" altLang="zh-CN" kern="100" dirty="0">
                <a:latin typeface="华文隶书" panose="02010800040101010101" pitchFamily="2" charset="-122"/>
                <a:ea typeface="华文隶书" panose="02010800040101010101" pitchFamily="2" charset="-122"/>
                <a:cs typeface="Times New Roman"/>
              </a:rPr>
              <a:t>，</a:t>
            </a:r>
            <a:r>
              <a:rPr lang="en-US" altLang="zh-CN" kern="100" dirty="0">
                <a:latin typeface="华文隶书" panose="02010800040101010101" pitchFamily="2" charset="-122"/>
                <a:ea typeface="华文隶书" panose="02010800040101010101" pitchFamily="2" charset="-122"/>
                <a:cs typeface="Times New Roman"/>
              </a:rPr>
              <a:t>CII</a:t>
            </a:r>
            <a:r>
              <a:rPr lang="zh-CN" altLang="zh-CN" kern="100" dirty="0">
                <a:latin typeface="华文隶书" panose="02010800040101010101" pitchFamily="2" charset="-122"/>
                <a:ea typeface="华文隶书" panose="02010800040101010101" pitchFamily="2" charset="-122"/>
                <a:cs typeface="Times New Roman"/>
              </a:rPr>
              <a:t>）是</a:t>
            </a:r>
            <a:r>
              <a:rPr lang="zh-CN" altLang="en-US" kern="100" dirty="0">
                <a:latin typeface="华文隶书" panose="02010800040101010101" pitchFamily="2" charset="-122"/>
                <a:ea typeface="华文隶书" panose="02010800040101010101" pitchFamily="2" charset="-122"/>
                <a:cs typeface="Times New Roman"/>
              </a:rPr>
              <a:t>国家队公共通信和信息服务、能源、交通、水利、金融、公共服务、电子政务等重要行业和领域，以及其他一旦遭到破坏丧失功能或者数据泄露、可能严重危害国家安全、国计民生、公共利益的关键设施（</a:t>
            </a:r>
            <a:r>
              <a:rPr lang="en-US" altLang="zh-CN" kern="100" dirty="0">
                <a:latin typeface="华文隶书" panose="02010800040101010101" pitchFamily="2" charset="-122"/>
                <a:ea typeface="华文隶书" panose="02010800040101010101" pitchFamily="2" charset="-122"/>
                <a:cs typeface="Times New Roman"/>
              </a:rPr>
              <a:t>31</a:t>
            </a:r>
            <a:r>
              <a:rPr lang="zh-CN" altLang="en-US" kern="100" dirty="0">
                <a:latin typeface="华文隶书" panose="02010800040101010101" pitchFamily="2" charset="-122"/>
                <a:ea typeface="华文隶书" panose="02010800040101010101" pitchFamily="2" charset="-122"/>
                <a:cs typeface="Times New Roman"/>
              </a:rPr>
              <a:t>）。根据国际电信联盟</a:t>
            </a:r>
            <a:r>
              <a:rPr lang="en-US" altLang="zh-CN" kern="100" dirty="0">
                <a:latin typeface="华文隶书" panose="02010800040101010101" pitchFamily="2" charset="-122"/>
                <a:ea typeface="华文隶书" panose="02010800040101010101" pitchFamily="2" charset="-122"/>
                <a:cs typeface="Times New Roman"/>
              </a:rPr>
              <a:t>(ITU)</a:t>
            </a:r>
            <a:r>
              <a:rPr lang="zh-CN" altLang="en-US" kern="100" dirty="0">
                <a:latin typeface="华文隶书" panose="02010800040101010101" pitchFamily="2" charset="-122"/>
                <a:ea typeface="华文隶书" panose="02010800040101010101" pitchFamily="2" charset="-122"/>
                <a:cs typeface="Times New Roman"/>
              </a:rPr>
              <a:t>的定义，关键信息基础设施是指支撑物理关键基础设施的信息系统，如图所示</a:t>
            </a:r>
            <a:endParaRPr lang="en-US" altLang="zh-CN" kern="100" dirty="0">
              <a:latin typeface="华文隶书" panose="02010800040101010101" pitchFamily="2" charset="-122"/>
              <a:ea typeface="华文隶书" panose="02010800040101010101" pitchFamily="2" charset="-122"/>
              <a:cs typeface="Times New Roman"/>
            </a:endParaRPr>
          </a:p>
          <a:p>
            <a:r>
              <a:rPr lang="en-US" altLang="zh-CN" kern="100" dirty="0" err="1">
                <a:solidFill>
                  <a:srgbClr val="FF0000"/>
                </a:solidFill>
                <a:latin typeface="华文隶书" panose="02010800040101010101" pitchFamily="2" charset="-122"/>
                <a:ea typeface="华文隶书" panose="02010800040101010101" pitchFamily="2" charset="-122"/>
                <a:cs typeface="Times New Roman"/>
              </a:rPr>
              <a:t>Ciip</a:t>
            </a:r>
            <a:r>
              <a:rPr lang="zh-CN" altLang="en-US" kern="100" dirty="0">
                <a:solidFill>
                  <a:srgbClr val="FF0000"/>
                </a:solidFill>
                <a:latin typeface="华文隶书" panose="02010800040101010101" pitchFamily="2" charset="-122"/>
                <a:ea typeface="华文隶书" panose="02010800040101010101" pitchFamily="2" charset="-122"/>
                <a:cs typeface="Times New Roman"/>
              </a:rPr>
              <a:t>（行业，应用，关键设备）</a:t>
            </a:r>
            <a:endParaRPr lang="en-US" altLang="zh-CN" kern="100" dirty="0">
              <a:solidFill>
                <a:srgbClr val="FF0000"/>
              </a:solidFill>
              <a:latin typeface="华文隶书" panose="02010800040101010101" pitchFamily="2" charset="-122"/>
              <a:ea typeface="华文隶书" panose="02010800040101010101" pitchFamily="2" charset="-122"/>
              <a:cs typeface="Times New Roman"/>
            </a:endParaRPr>
          </a:p>
          <a:p>
            <a:r>
              <a:rPr lang="zh-CN" altLang="en-US" kern="100" dirty="0">
                <a:solidFill>
                  <a:srgbClr val="FF0000"/>
                </a:solidFill>
                <a:latin typeface="华文隶书" panose="02010800040101010101" pitchFamily="2" charset="-122"/>
                <a:ea typeface="华文隶书" panose="02010800040101010101" pitchFamily="2" charset="-122"/>
                <a:cs typeface="Times New Roman"/>
              </a:rPr>
              <a:t>要素（识别，保护，监测，响应，恢复）</a:t>
            </a:r>
            <a:endParaRPr lang="en-US" altLang="zh-CN" kern="100" dirty="0">
              <a:solidFill>
                <a:srgbClr val="FF0000"/>
              </a:solidFill>
              <a:latin typeface="华文隶书" panose="02010800040101010101" pitchFamily="2" charset="-122"/>
              <a:ea typeface="华文隶书" panose="02010800040101010101" pitchFamily="2" charset="-122"/>
              <a:cs typeface="Times New Roman"/>
            </a:endParaRPr>
          </a:p>
          <a:p>
            <a:r>
              <a:rPr lang="zh-CN" altLang="en-US" kern="100" dirty="0">
                <a:solidFill>
                  <a:srgbClr val="FF0000"/>
                </a:solidFill>
                <a:latin typeface="华文隶书" panose="02010800040101010101" pitchFamily="2" charset="-122"/>
                <a:ea typeface="华文隶书" panose="02010800040101010101" pitchFamily="2" charset="-122"/>
                <a:cs typeface="Times New Roman"/>
              </a:rPr>
              <a:t>机制（行业联动</a:t>
            </a:r>
            <a:r>
              <a:rPr lang="en-US" altLang="zh-CN" kern="100" dirty="0">
                <a:solidFill>
                  <a:srgbClr val="FF0000"/>
                </a:solidFill>
                <a:latin typeface="华文隶书" panose="02010800040101010101" pitchFamily="2" charset="-122"/>
                <a:ea typeface="华文隶书" panose="02010800040101010101" pitchFamily="2" charset="-122"/>
                <a:cs typeface="Times New Roman"/>
              </a:rPr>
              <a:t>+</a:t>
            </a:r>
            <a:r>
              <a:rPr lang="zh-CN" altLang="en-US" kern="100" dirty="0">
                <a:solidFill>
                  <a:srgbClr val="FF0000"/>
                </a:solidFill>
                <a:latin typeface="华文隶书" panose="02010800040101010101" pitchFamily="2" charset="-122"/>
                <a:ea typeface="华文隶书" panose="02010800040101010101" pitchFamily="2" charset="-122"/>
                <a:cs typeface="Times New Roman"/>
              </a:rPr>
              <a:t>安全可信）</a:t>
            </a:r>
            <a:endParaRPr lang="en-US" altLang="zh-CN" kern="100" dirty="0">
              <a:solidFill>
                <a:srgbClr val="FF0000"/>
              </a:solidFill>
              <a:latin typeface="华文隶书" panose="02010800040101010101" pitchFamily="2" charset="-122"/>
              <a:ea typeface="华文隶书" panose="02010800040101010101" pitchFamily="2" charset="-122"/>
              <a:cs typeface="Times New Roman"/>
            </a:endParaRPr>
          </a:p>
        </p:txBody>
      </p:sp>
      <mc:AlternateContent xmlns:mc="http://schemas.openxmlformats.org/markup-compatibility/2006" xmlns:p14="http://schemas.microsoft.com/office/powerpoint/2010/main">
        <mc:Choice Requires="p14">
          <p:contentPart p14:bwMode="auto" r:id="rId3">
            <p14:nvContentPartPr>
              <p14:cNvPr id="6" name="墨迹 5"/>
              <p14:cNvContentPartPr/>
              <p14:nvPr/>
            </p14:nvContentPartPr>
            <p14:xfrm>
              <a:off x="9842116" y="4948696"/>
              <a:ext cx="94500" cy="94500"/>
            </p14:xfrm>
          </p:contentPart>
        </mc:Choice>
        <mc:Fallback xmlns="">
          <p:pic>
            <p:nvPicPr>
              <p:cNvPr id="6" name="墨迹 5"/>
              <p:cNvPicPr/>
              <p:nvPr/>
            </p:nvPicPr>
            <p:blipFill>
              <a:blip r:embed="rId4"/>
              <a:stretch>
                <a:fillRect/>
              </a:stretch>
            </p:blipFill>
            <p:spPr>
              <a:xfrm>
                <a:off x="9837788" y="4944384"/>
                <a:ext cx="103156" cy="103124"/>
              </a:xfrm>
              <a:prstGeom prst="rect">
                <a:avLst/>
              </a:prstGeom>
            </p:spPr>
          </p:pic>
        </mc:Fallback>
      </mc:AlternateContent>
    </p:spTree>
    <p:extLst>
      <p:ext uri="{BB962C8B-B14F-4D97-AF65-F5344CB8AC3E}">
        <p14:creationId xmlns:p14="http://schemas.microsoft.com/office/powerpoint/2010/main" val="11977396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华文隶书" panose="02010800040101010101" pitchFamily="2" charset="-122"/>
                <a:ea typeface="华文隶书" panose="02010800040101010101" pitchFamily="2" charset="-122"/>
              </a:rPr>
              <a:t>五、网络安全法的实施</a:t>
            </a:r>
            <a:r>
              <a:rPr lang="en-US" altLang="zh-CN" dirty="0">
                <a:latin typeface="华文隶书" panose="02010800040101010101" pitchFamily="2" charset="-122"/>
                <a:ea typeface="华文隶书" panose="02010800040101010101" pitchFamily="2" charset="-122"/>
              </a:rPr>
              <a:t>---CIIP</a:t>
            </a:r>
            <a:r>
              <a:rPr lang="zh-CN" altLang="en-US" dirty="0">
                <a:latin typeface="华文隶书" panose="02010800040101010101" pitchFamily="2" charset="-122"/>
                <a:ea typeface="华文隶书" panose="02010800040101010101" pitchFamily="2" charset="-122"/>
              </a:rPr>
              <a:t>（续）</a:t>
            </a:r>
          </a:p>
        </p:txBody>
      </p:sp>
      <p:grpSp>
        <p:nvGrpSpPr>
          <p:cNvPr id="4" name="组合 4"/>
          <p:cNvGrpSpPr>
            <a:grpSpLocks/>
          </p:cNvGrpSpPr>
          <p:nvPr/>
        </p:nvGrpSpPr>
        <p:grpSpPr bwMode="auto">
          <a:xfrm>
            <a:off x="1817073" y="2284399"/>
            <a:ext cx="8345632" cy="3287907"/>
            <a:chOff x="2711624" y="1671108"/>
            <a:chExt cx="8783640" cy="4400021"/>
          </a:xfrm>
        </p:grpSpPr>
        <p:graphicFrame>
          <p:nvGraphicFramePr>
            <p:cNvPr id="5" name="图示 4"/>
            <p:cNvGraphicFramePr/>
            <p:nvPr>
              <p:extLst/>
            </p:nvPr>
          </p:nvGraphicFramePr>
          <p:xfrm>
            <a:off x="2711624" y="1671108"/>
            <a:ext cx="6728296" cy="44000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文本框 2"/>
            <p:cNvSpPr txBox="1">
              <a:spLocks noChangeArrowheads="1"/>
            </p:cNvSpPr>
            <p:nvPr/>
          </p:nvSpPr>
          <p:spPr bwMode="auto">
            <a:xfrm>
              <a:off x="5519936" y="2116169"/>
              <a:ext cx="2448272" cy="72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pPr>
              <a:r>
                <a:rPr lang="zh-CN" altLang="en-US" sz="1800" dirty="0">
                  <a:latin typeface="华文隶书" panose="02010800040101010101" pitchFamily="2" charset="-122"/>
                  <a:ea typeface="华文隶书" panose="02010800040101010101" pitchFamily="2" charset="-122"/>
                </a:rPr>
                <a:t>立法确认、政府推动</a:t>
              </a:r>
            </a:p>
          </p:txBody>
        </p:sp>
        <p:sp>
          <p:nvSpPr>
            <p:cNvPr id="7" name="文本框 10"/>
            <p:cNvSpPr txBox="1">
              <a:spLocks noChangeArrowheads="1"/>
            </p:cNvSpPr>
            <p:nvPr/>
          </p:nvSpPr>
          <p:spPr bwMode="auto">
            <a:xfrm>
              <a:off x="6852199" y="3224097"/>
              <a:ext cx="4265732" cy="1042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pPr>
              <a:r>
                <a:rPr lang="zh-CN" altLang="en-US" sz="1800" dirty="0">
                  <a:latin typeface="华文隶书" panose="02010800040101010101" pitchFamily="2" charset="-122"/>
                  <a:ea typeface="华文隶书" panose="02010800040101010101" pitchFamily="2" charset="-122"/>
                </a:rPr>
                <a:t>国家推动</a:t>
              </a:r>
              <a:r>
                <a:rPr lang="en-US" altLang="zh-CN" sz="1800" dirty="0">
                  <a:latin typeface="华文隶书" panose="02010800040101010101" pitchFamily="2" charset="-122"/>
                  <a:ea typeface="华文隶书" panose="02010800040101010101" pitchFamily="2" charset="-122"/>
                </a:rPr>
                <a:t>vs</a:t>
              </a:r>
              <a:r>
                <a:rPr lang="zh-CN" altLang="en-US" sz="1800" dirty="0">
                  <a:latin typeface="华文隶书" panose="02010800040101010101" pitchFamily="2" charset="-122"/>
                  <a:ea typeface="华文隶书" panose="02010800040101010101" pitchFamily="2" charset="-122"/>
                </a:rPr>
                <a:t>运营商推动</a:t>
              </a:r>
            </a:p>
            <a:p>
              <a:pPr>
                <a:lnSpc>
                  <a:spcPct val="100000"/>
                </a:lnSpc>
                <a:spcBef>
                  <a:spcPct val="0"/>
                </a:spcBef>
              </a:pPr>
              <a:r>
                <a:rPr lang="zh-CN" altLang="en-US" sz="1800" dirty="0">
                  <a:latin typeface="华文隶书" panose="02010800040101010101" pitchFamily="2" charset="-122"/>
                  <a:ea typeface="华文隶书" panose="02010800040101010101" pitchFamily="2" charset="-122"/>
                </a:rPr>
                <a:t>关键服务评估</a:t>
              </a:r>
            </a:p>
            <a:p>
              <a:pPr>
                <a:lnSpc>
                  <a:spcPct val="100000"/>
                </a:lnSpc>
                <a:spcBef>
                  <a:spcPct val="0"/>
                </a:spcBef>
              </a:pPr>
              <a:r>
                <a:rPr lang="zh-CN" altLang="en-US" sz="1800" dirty="0">
                  <a:latin typeface="华文隶书" panose="02010800040101010101" pitchFamily="2" charset="-122"/>
                  <a:ea typeface="华文隶书" panose="02010800040101010101" pitchFamily="2" charset="-122"/>
                </a:rPr>
                <a:t>考虑部门之间、国家之间的关联</a:t>
              </a:r>
            </a:p>
          </p:txBody>
        </p:sp>
        <p:sp>
          <p:nvSpPr>
            <p:cNvPr id="8" name="文本框 11"/>
            <p:cNvSpPr txBox="1">
              <a:spLocks noChangeArrowheads="1"/>
            </p:cNvSpPr>
            <p:nvPr/>
          </p:nvSpPr>
          <p:spPr bwMode="auto">
            <a:xfrm>
              <a:off x="8624098" y="4842420"/>
              <a:ext cx="2871166" cy="72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pPr>
              <a:r>
                <a:rPr lang="zh-CN" altLang="en-US" sz="1800" dirty="0">
                  <a:latin typeface="华文隶书" panose="02010800040101010101" pitchFamily="2" charset="-122"/>
                  <a:ea typeface="华文隶书" panose="02010800040101010101" pitchFamily="2" charset="-122"/>
                </a:rPr>
                <a:t>关键业务评估</a:t>
              </a:r>
            </a:p>
            <a:p>
              <a:pPr>
                <a:lnSpc>
                  <a:spcPct val="100000"/>
                </a:lnSpc>
                <a:spcBef>
                  <a:spcPct val="0"/>
                </a:spcBef>
              </a:pPr>
              <a:r>
                <a:rPr lang="zh-CN" altLang="en-US" sz="1800" dirty="0">
                  <a:latin typeface="华文隶书" panose="02010800040101010101" pitchFamily="2" charset="-122"/>
                  <a:ea typeface="华文隶书" panose="02010800040101010101" pitchFamily="2" charset="-122"/>
                </a:rPr>
                <a:t>关键设备确认</a:t>
              </a:r>
            </a:p>
          </p:txBody>
        </p:sp>
      </p:grpSp>
      <mc:AlternateContent xmlns:mc="http://schemas.openxmlformats.org/markup-compatibility/2006" xmlns:p14="http://schemas.microsoft.com/office/powerpoint/2010/main">
        <mc:Choice Requires="p14">
          <p:contentPart p14:bwMode="auto" r:id="rId7">
            <p14:nvContentPartPr>
              <p14:cNvPr id="11" name="墨迹 10"/>
              <p14:cNvContentPartPr/>
              <p14:nvPr/>
            </p14:nvContentPartPr>
            <p14:xfrm>
              <a:off x="6400696" y="2421676"/>
              <a:ext cx="66960" cy="138960"/>
            </p14:xfrm>
          </p:contentPart>
        </mc:Choice>
        <mc:Fallback xmlns="">
          <p:pic>
            <p:nvPicPr>
              <p:cNvPr id="11" name="墨迹 10"/>
              <p:cNvPicPr/>
              <p:nvPr/>
            </p:nvPicPr>
            <p:blipFill>
              <a:blip r:embed="rId8"/>
              <a:stretch>
                <a:fillRect/>
              </a:stretch>
            </p:blipFill>
            <p:spPr>
              <a:xfrm>
                <a:off x="6396376" y="2417356"/>
                <a:ext cx="75600" cy="1476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墨迹 14"/>
              <p14:cNvContentPartPr/>
              <p14:nvPr/>
            </p14:nvContentPartPr>
            <p14:xfrm>
              <a:off x="6406276" y="1174816"/>
              <a:ext cx="609840" cy="238500"/>
            </p14:xfrm>
          </p:contentPart>
        </mc:Choice>
        <mc:Fallback xmlns="">
          <p:pic>
            <p:nvPicPr>
              <p:cNvPr id="15" name="墨迹 14"/>
              <p:cNvPicPr/>
              <p:nvPr/>
            </p:nvPicPr>
            <p:blipFill>
              <a:blip r:embed="rId10"/>
              <a:stretch>
                <a:fillRect/>
              </a:stretch>
            </p:blipFill>
            <p:spPr>
              <a:xfrm>
                <a:off x="6401956" y="1170499"/>
                <a:ext cx="618480" cy="247133"/>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8" name="墨迹 17"/>
              <p14:cNvContentPartPr/>
              <p14:nvPr/>
            </p14:nvContentPartPr>
            <p14:xfrm>
              <a:off x="7586716" y="6323176"/>
              <a:ext cx="16740" cy="16740"/>
            </p14:xfrm>
          </p:contentPart>
        </mc:Choice>
        <mc:Fallback xmlns="">
          <p:pic>
            <p:nvPicPr>
              <p:cNvPr id="18" name="墨迹 17"/>
              <p:cNvPicPr/>
              <p:nvPr/>
            </p:nvPicPr>
            <p:blipFill>
              <a:blip r:embed="rId14"/>
              <a:stretch>
                <a:fillRect/>
              </a:stretch>
            </p:blipFill>
            <p:spPr>
              <a:xfrm>
                <a:off x="7582531" y="6318991"/>
                <a:ext cx="25110" cy="2511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6" name="墨迹 25"/>
              <p14:cNvContentPartPr/>
              <p14:nvPr/>
            </p14:nvContentPartPr>
            <p14:xfrm>
              <a:off x="8966596" y="1346536"/>
              <a:ext cx="715140" cy="1391220"/>
            </p14:xfrm>
          </p:contentPart>
        </mc:Choice>
        <mc:Fallback xmlns="">
          <p:pic>
            <p:nvPicPr>
              <p:cNvPr id="26" name="墨迹 25"/>
              <p:cNvPicPr/>
              <p:nvPr/>
            </p:nvPicPr>
            <p:blipFill>
              <a:blip r:embed="rId16"/>
              <a:stretch>
                <a:fillRect/>
              </a:stretch>
            </p:blipFill>
            <p:spPr>
              <a:xfrm>
                <a:off x="8962277" y="1342217"/>
                <a:ext cx="723778" cy="1399859"/>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1" name="墨迹 30"/>
              <p14:cNvContentPartPr/>
              <p14:nvPr/>
            </p14:nvContentPartPr>
            <p14:xfrm>
              <a:off x="7592116" y="4876696"/>
              <a:ext cx="11340" cy="11340"/>
            </p14:xfrm>
          </p:contentPart>
        </mc:Choice>
        <mc:Fallback xmlns="">
          <p:pic>
            <p:nvPicPr>
              <p:cNvPr id="31" name="墨迹 30"/>
              <p:cNvPicPr/>
              <p:nvPr/>
            </p:nvPicPr>
            <p:blipFill>
              <a:blip r:embed="rId20"/>
              <a:stretch>
                <a:fillRect/>
              </a:stretch>
            </p:blipFill>
            <p:spPr>
              <a:xfrm>
                <a:off x="7587863" y="4872443"/>
                <a:ext cx="19845"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3" name="墨迹 32"/>
              <p14:cNvContentPartPr/>
              <p14:nvPr/>
            </p14:nvContentPartPr>
            <p14:xfrm>
              <a:off x="9182776" y="6289876"/>
              <a:ext cx="11520" cy="16920"/>
            </p14:xfrm>
          </p:contentPart>
        </mc:Choice>
        <mc:Fallback xmlns="">
          <p:pic>
            <p:nvPicPr>
              <p:cNvPr id="33" name="墨迹 32"/>
              <p:cNvPicPr/>
              <p:nvPr/>
            </p:nvPicPr>
            <p:blipFill>
              <a:blip r:embed="rId22"/>
              <a:stretch>
                <a:fillRect/>
              </a:stretch>
            </p:blipFill>
            <p:spPr>
              <a:xfrm>
                <a:off x="9178456" y="6285556"/>
                <a:ext cx="20160" cy="25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19" name="墨迹 218"/>
              <p14:cNvContentPartPr/>
              <p14:nvPr/>
            </p14:nvContentPartPr>
            <p14:xfrm>
              <a:off x="2510356" y="5619196"/>
              <a:ext cx="50040" cy="28080"/>
            </p14:xfrm>
          </p:contentPart>
        </mc:Choice>
        <mc:Fallback xmlns="">
          <p:pic>
            <p:nvPicPr>
              <p:cNvPr id="219" name="墨迹 218"/>
              <p:cNvPicPr/>
              <p:nvPr/>
            </p:nvPicPr>
            <p:blipFill>
              <a:blip r:embed="rId36"/>
              <a:stretch>
                <a:fillRect/>
              </a:stretch>
            </p:blipFill>
            <p:spPr>
              <a:xfrm>
                <a:off x="2506067" y="5614876"/>
                <a:ext cx="58618" cy="36720"/>
              </a:xfrm>
              <a:prstGeom prst="rect">
                <a:avLst/>
              </a:prstGeom>
            </p:spPr>
          </p:pic>
        </mc:Fallback>
      </mc:AlternateContent>
    </p:spTree>
    <p:extLst>
      <p:ext uri="{BB962C8B-B14F-4D97-AF65-F5344CB8AC3E}">
        <p14:creationId xmlns:p14="http://schemas.microsoft.com/office/powerpoint/2010/main" val="9328182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华文隶书" panose="02010800040101010101" pitchFamily="2" charset="-122"/>
                <a:ea typeface="华文隶书" panose="02010800040101010101" pitchFamily="2" charset="-122"/>
              </a:rPr>
              <a:t>五、网络安全法的实施</a:t>
            </a:r>
            <a:r>
              <a:rPr lang="en-US" altLang="zh-CN" dirty="0">
                <a:latin typeface="华文隶书" panose="02010800040101010101" pitchFamily="2" charset="-122"/>
                <a:ea typeface="华文隶书" panose="02010800040101010101" pitchFamily="2" charset="-122"/>
              </a:rPr>
              <a:t>---CIIP</a:t>
            </a:r>
            <a:r>
              <a:rPr lang="zh-CN" altLang="en-US" dirty="0">
                <a:latin typeface="华文隶书" panose="02010800040101010101" pitchFamily="2" charset="-122"/>
                <a:ea typeface="华文隶书" panose="02010800040101010101" pitchFamily="2" charset="-122"/>
              </a:rPr>
              <a:t>（续）</a:t>
            </a:r>
          </a:p>
        </p:txBody>
      </p:sp>
      <mc:AlternateContent xmlns:mc="http://schemas.openxmlformats.org/markup-compatibility/2006" xmlns:p14="http://schemas.microsoft.com/office/powerpoint/2010/main">
        <mc:Choice Requires="p14">
          <p:contentPart p14:bwMode="auto" r:id="rId2">
            <p14:nvContentPartPr>
              <p14:cNvPr id="11" name="墨迹 10"/>
              <p14:cNvContentPartPr/>
              <p14:nvPr/>
            </p14:nvContentPartPr>
            <p14:xfrm>
              <a:off x="6400696" y="2421676"/>
              <a:ext cx="66960" cy="138960"/>
            </p14:xfrm>
          </p:contentPart>
        </mc:Choice>
        <mc:Fallback xmlns="">
          <p:pic>
            <p:nvPicPr>
              <p:cNvPr id="11" name="墨迹 10"/>
              <p:cNvPicPr/>
              <p:nvPr/>
            </p:nvPicPr>
            <p:blipFill>
              <a:blip r:embed="rId8"/>
              <a:stretch>
                <a:fillRect/>
              </a:stretch>
            </p:blipFill>
            <p:spPr>
              <a:xfrm>
                <a:off x="6396376" y="2417356"/>
                <a:ext cx="75600" cy="1476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墨迹 14"/>
              <p14:cNvContentPartPr/>
              <p14:nvPr/>
            </p14:nvContentPartPr>
            <p14:xfrm>
              <a:off x="6406276" y="1174816"/>
              <a:ext cx="609840" cy="238500"/>
            </p14:xfrm>
          </p:contentPart>
        </mc:Choice>
        <mc:Fallback xmlns="">
          <p:pic>
            <p:nvPicPr>
              <p:cNvPr id="15" name="墨迹 14"/>
              <p:cNvPicPr/>
              <p:nvPr/>
            </p:nvPicPr>
            <p:blipFill>
              <a:blip r:embed="rId10"/>
              <a:stretch>
                <a:fillRect/>
              </a:stretch>
            </p:blipFill>
            <p:spPr>
              <a:xfrm>
                <a:off x="6401956" y="1170499"/>
                <a:ext cx="618480" cy="247133"/>
              </a:xfrm>
              <a:prstGeom prst="rect">
                <a:avLst/>
              </a:prstGeom>
            </p:spPr>
          </p:pic>
        </mc:Fallback>
      </mc:AlternateContent>
      <p:sp>
        <p:nvSpPr>
          <p:cNvPr id="43" name="文本框 42"/>
          <p:cNvSpPr txBox="1"/>
          <p:nvPr/>
        </p:nvSpPr>
        <p:spPr>
          <a:xfrm>
            <a:off x="1138810" y="1660929"/>
            <a:ext cx="7775171" cy="3108543"/>
          </a:xfrm>
          <a:prstGeom prst="rect">
            <a:avLst/>
          </a:prstGeom>
          <a:noFill/>
        </p:spPr>
        <p:txBody>
          <a:bodyPr wrap="square" rtlCol="0">
            <a:spAutoFit/>
          </a:bodyPr>
          <a:lstStyle/>
          <a:p>
            <a:r>
              <a:rPr lang="zh-CN" altLang="en-US" sz="2800" dirty="0">
                <a:solidFill>
                  <a:srgbClr val="FF0000"/>
                </a:solidFill>
                <a:latin typeface="隶书" panose="02010509060101010101" pitchFamily="49" charset="-122"/>
                <a:ea typeface="隶书" panose="02010509060101010101" pitchFamily="49" charset="-122"/>
              </a:rPr>
              <a:t>国务院</a:t>
            </a:r>
            <a:r>
              <a:rPr lang="en-US" altLang="zh-CN" sz="2800" dirty="0" err="1">
                <a:solidFill>
                  <a:srgbClr val="FF0000"/>
                </a:solidFill>
                <a:latin typeface="隶书" panose="02010509060101010101" pitchFamily="49" charset="-122"/>
                <a:ea typeface="隶书" panose="02010509060101010101" pitchFamily="49" charset="-122"/>
              </a:rPr>
              <a:t>Ciip</a:t>
            </a:r>
            <a:r>
              <a:rPr lang="zh-CN" altLang="en-US" sz="2800" dirty="0">
                <a:solidFill>
                  <a:srgbClr val="FF0000"/>
                </a:solidFill>
                <a:latin typeface="隶书" panose="02010509060101010101" pitchFamily="49" charset="-122"/>
                <a:ea typeface="隶书" panose="02010509060101010101" pitchFamily="49" charset="-122"/>
              </a:rPr>
              <a:t>条例（征求意见稿）</a:t>
            </a:r>
            <a:r>
              <a:rPr lang="en-US" altLang="zh-CN" sz="2800" dirty="0">
                <a:solidFill>
                  <a:srgbClr val="FF0000"/>
                </a:solidFill>
                <a:latin typeface="隶书" panose="02010509060101010101" pitchFamily="49" charset="-122"/>
                <a:ea typeface="隶书" panose="02010509060101010101" pitchFamily="49" charset="-122"/>
              </a:rPr>
              <a:t>8</a:t>
            </a:r>
            <a:r>
              <a:rPr lang="zh-CN" altLang="en-US" sz="2800" dirty="0">
                <a:solidFill>
                  <a:srgbClr val="FF0000"/>
                </a:solidFill>
                <a:latin typeface="隶书" panose="02010509060101010101" pitchFamily="49" charset="-122"/>
                <a:ea typeface="隶书" panose="02010509060101010101" pitchFamily="49" charset="-122"/>
              </a:rPr>
              <a:t>章</a:t>
            </a:r>
            <a:r>
              <a:rPr lang="en-US" altLang="zh-CN" sz="2800" dirty="0">
                <a:solidFill>
                  <a:srgbClr val="FF0000"/>
                </a:solidFill>
                <a:latin typeface="隶书" panose="02010509060101010101" pitchFamily="49" charset="-122"/>
                <a:ea typeface="隶书" panose="02010509060101010101" pitchFamily="49" charset="-122"/>
              </a:rPr>
              <a:t>57</a:t>
            </a:r>
            <a:r>
              <a:rPr lang="zh-CN" altLang="en-US" sz="2800" dirty="0">
                <a:solidFill>
                  <a:srgbClr val="FF0000"/>
                </a:solidFill>
                <a:latin typeface="隶书" panose="02010509060101010101" pitchFamily="49" charset="-122"/>
                <a:ea typeface="隶书" panose="02010509060101010101" pitchFamily="49" charset="-122"/>
              </a:rPr>
              <a:t>条</a:t>
            </a:r>
            <a:endParaRPr lang="en-US" altLang="zh-CN" sz="2800" dirty="0">
              <a:solidFill>
                <a:srgbClr val="FF0000"/>
              </a:solidFill>
              <a:latin typeface="隶书" panose="02010509060101010101" pitchFamily="49" charset="-122"/>
              <a:ea typeface="隶书" panose="02010509060101010101" pitchFamily="49" charset="-122"/>
            </a:endParaRPr>
          </a:p>
          <a:p>
            <a:r>
              <a:rPr lang="zh-CN" altLang="en-US" sz="2800" dirty="0">
                <a:latin typeface="隶书" panose="02010509060101010101" pitchFamily="49" charset="-122"/>
                <a:ea typeface="隶书" panose="02010509060101010101" pitchFamily="49" charset="-122"/>
              </a:rPr>
              <a:t>内容涉及总则、范围、运营商责任义务、产品服务安全管理、安全检查、应急处理、监督管理、法律责任</a:t>
            </a:r>
            <a:endParaRPr lang="en-US" altLang="zh-CN" sz="2800" dirty="0">
              <a:latin typeface="隶书" panose="02010509060101010101" pitchFamily="49" charset="-122"/>
              <a:ea typeface="隶书" panose="02010509060101010101" pitchFamily="49" charset="-122"/>
            </a:endParaRPr>
          </a:p>
          <a:p>
            <a:endParaRPr lang="en-US" altLang="zh-CN" sz="2800" dirty="0">
              <a:latin typeface="隶书" panose="02010509060101010101" pitchFamily="49" charset="-122"/>
              <a:ea typeface="隶书" panose="02010509060101010101" pitchFamily="49" charset="-122"/>
            </a:endParaRPr>
          </a:p>
          <a:p>
            <a:r>
              <a:rPr lang="zh-CN" altLang="en-US" sz="2800" dirty="0">
                <a:latin typeface="隶书" panose="02010509060101010101" pitchFamily="49" charset="-122"/>
                <a:ea typeface="隶书" panose="02010509060101010101" pitchFamily="49" charset="-122"/>
              </a:rPr>
              <a:t>管理体制：统筹协调下的行业负责制</a:t>
            </a:r>
            <a:endParaRPr lang="en-US" altLang="zh-CN" sz="2800" dirty="0">
              <a:latin typeface="隶书" panose="02010509060101010101" pitchFamily="49" charset="-122"/>
              <a:ea typeface="隶书" panose="02010509060101010101" pitchFamily="49" charset="-122"/>
            </a:endParaRPr>
          </a:p>
          <a:p>
            <a:endParaRPr lang="en-US" altLang="zh-CN" sz="2800" dirty="0">
              <a:latin typeface="隶书" panose="02010509060101010101" pitchFamily="49" charset="-122"/>
              <a:ea typeface="隶书" panose="02010509060101010101" pitchFamily="49" charset="-122"/>
            </a:endParaRPr>
          </a:p>
        </p:txBody>
      </p:sp>
      <mc:AlternateContent xmlns:mc="http://schemas.openxmlformats.org/markup-compatibility/2006" xmlns:p14="http://schemas.microsoft.com/office/powerpoint/2010/main">
        <mc:Choice Requires="p14">
          <p:contentPart p14:bwMode="auto" r:id="rId11">
            <p14:nvContentPartPr>
              <p14:cNvPr id="9" name="墨迹 8"/>
              <p14:cNvContentPartPr/>
              <p14:nvPr/>
            </p14:nvContentPartPr>
            <p14:xfrm>
              <a:off x="5026396" y="2122516"/>
              <a:ext cx="205200" cy="177480"/>
            </p14:xfrm>
          </p:contentPart>
        </mc:Choice>
        <mc:Fallback xmlns="">
          <p:pic>
            <p:nvPicPr>
              <p:cNvPr id="9" name="墨迹 8"/>
              <p:cNvPicPr/>
              <p:nvPr/>
            </p:nvPicPr>
            <p:blipFill>
              <a:blip r:embed="rId12"/>
              <a:stretch>
                <a:fillRect/>
              </a:stretch>
            </p:blipFill>
            <p:spPr>
              <a:xfrm>
                <a:off x="5022076" y="2118196"/>
                <a:ext cx="213840" cy="1861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墨迹 17"/>
              <p14:cNvContentPartPr/>
              <p14:nvPr/>
            </p14:nvContentPartPr>
            <p14:xfrm>
              <a:off x="7586716" y="6323176"/>
              <a:ext cx="16740" cy="16740"/>
            </p14:xfrm>
          </p:contentPart>
        </mc:Choice>
        <mc:Fallback xmlns="">
          <p:pic>
            <p:nvPicPr>
              <p:cNvPr id="18" name="墨迹 17"/>
              <p:cNvPicPr/>
              <p:nvPr/>
            </p:nvPicPr>
            <p:blipFill>
              <a:blip r:embed="rId14"/>
              <a:stretch>
                <a:fillRect/>
              </a:stretch>
            </p:blipFill>
            <p:spPr>
              <a:xfrm>
                <a:off x="7582531" y="6318991"/>
                <a:ext cx="25110" cy="2511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6" name="墨迹 25"/>
              <p14:cNvContentPartPr/>
              <p14:nvPr/>
            </p14:nvContentPartPr>
            <p14:xfrm>
              <a:off x="8966596" y="1346536"/>
              <a:ext cx="715140" cy="1391220"/>
            </p14:xfrm>
          </p:contentPart>
        </mc:Choice>
        <mc:Fallback xmlns="">
          <p:pic>
            <p:nvPicPr>
              <p:cNvPr id="26" name="墨迹 25"/>
              <p:cNvPicPr/>
              <p:nvPr/>
            </p:nvPicPr>
            <p:blipFill>
              <a:blip r:embed="rId16"/>
              <a:stretch>
                <a:fillRect/>
              </a:stretch>
            </p:blipFill>
            <p:spPr>
              <a:xfrm>
                <a:off x="8962277" y="1342217"/>
                <a:ext cx="723778" cy="1399859"/>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31" name="墨迹 30"/>
              <p14:cNvContentPartPr/>
              <p14:nvPr/>
            </p14:nvContentPartPr>
            <p14:xfrm>
              <a:off x="7592116" y="4876696"/>
              <a:ext cx="11340" cy="11340"/>
            </p14:xfrm>
          </p:contentPart>
        </mc:Choice>
        <mc:Fallback xmlns="">
          <p:pic>
            <p:nvPicPr>
              <p:cNvPr id="31" name="墨迹 30"/>
              <p:cNvPicPr/>
              <p:nvPr/>
            </p:nvPicPr>
            <p:blipFill>
              <a:blip r:embed="rId20"/>
              <a:stretch>
                <a:fillRect/>
              </a:stretch>
            </p:blipFill>
            <p:spPr>
              <a:xfrm>
                <a:off x="7587863" y="4872443"/>
                <a:ext cx="19845"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33" name="墨迹 32"/>
              <p14:cNvContentPartPr/>
              <p14:nvPr/>
            </p14:nvContentPartPr>
            <p14:xfrm>
              <a:off x="9182776" y="6289876"/>
              <a:ext cx="11520" cy="16920"/>
            </p14:xfrm>
          </p:contentPart>
        </mc:Choice>
        <mc:Fallback xmlns="">
          <p:pic>
            <p:nvPicPr>
              <p:cNvPr id="33" name="墨迹 32"/>
              <p:cNvPicPr/>
              <p:nvPr/>
            </p:nvPicPr>
            <p:blipFill>
              <a:blip r:embed="rId22"/>
              <a:stretch>
                <a:fillRect/>
              </a:stretch>
            </p:blipFill>
            <p:spPr>
              <a:xfrm>
                <a:off x="9178456" y="6285556"/>
                <a:ext cx="20160" cy="2556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219" name="墨迹 218"/>
              <p14:cNvContentPartPr/>
              <p14:nvPr/>
            </p14:nvContentPartPr>
            <p14:xfrm>
              <a:off x="2510356" y="5619196"/>
              <a:ext cx="50040" cy="28080"/>
            </p14:xfrm>
          </p:contentPart>
        </mc:Choice>
        <mc:Fallback xmlns="">
          <p:pic>
            <p:nvPicPr>
              <p:cNvPr id="219" name="墨迹 218"/>
              <p:cNvPicPr/>
              <p:nvPr/>
            </p:nvPicPr>
            <p:blipFill>
              <a:blip r:embed="rId36"/>
              <a:stretch>
                <a:fillRect/>
              </a:stretch>
            </p:blipFill>
            <p:spPr>
              <a:xfrm>
                <a:off x="2506067" y="5614876"/>
                <a:ext cx="58618"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3" name="墨迹 12"/>
              <p14:cNvContentPartPr/>
              <p14:nvPr/>
            </p14:nvContentPartPr>
            <p14:xfrm>
              <a:off x="8018896" y="2260936"/>
              <a:ext cx="27900" cy="27900"/>
            </p14:xfrm>
          </p:contentPart>
        </mc:Choice>
        <mc:Fallback xmlns="">
          <p:pic>
            <p:nvPicPr>
              <p:cNvPr id="13" name="墨迹 12"/>
              <p:cNvPicPr/>
              <p:nvPr/>
            </p:nvPicPr>
            <p:blipFill>
              <a:blip r:embed="rId42"/>
              <a:stretch>
                <a:fillRect/>
              </a:stretch>
            </p:blipFill>
            <p:spPr>
              <a:xfrm>
                <a:off x="8014604" y="2256644"/>
                <a:ext cx="36485" cy="36485"/>
              </a:xfrm>
              <a:prstGeom prst="rect">
                <a:avLst/>
              </a:prstGeom>
            </p:spPr>
          </p:pic>
        </mc:Fallback>
      </mc:AlternateContent>
      <p:graphicFrame>
        <p:nvGraphicFramePr>
          <p:cNvPr id="7" name="表格 6"/>
          <p:cNvGraphicFramePr>
            <a:graphicFrameLocks noGrp="1"/>
          </p:cNvGraphicFramePr>
          <p:nvPr>
            <p:extLst>
              <p:ext uri="{D42A27DB-BD31-4B8C-83A1-F6EECF244321}">
                <p14:modId xmlns:p14="http://schemas.microsoft.com/office/powerpoint/2010/main" val="1970001299"/>
              </p:ext>
            </p:extLst>
          </p:nvPr>
        </p:nvGraphicFramePr>
        <p:xfrm>
          <a:off x="1125529" y="4611719"/>
          <a:ext cx="9995763" cy="1673630"/>
        </p:xfrm>
        <a:graphic>
          <a:graphicData uri="http://schemas.openxmlformats.org/drawingml/2006/table">
            <a:tbl>
              <a:tblPr firstCol="1">
                <a:tableStyleId>{D03447BB-5D67-496B-8E87-E561075AD55C}</a:tableStyleId>
              </a:tblPr>
              <a:tblGrid>
                <a:gridCol w="3871447">
                  <a:extLst>
                    <a:ext uri="{9D8B030D-6E8A-4147-A177-3AD203B41FA5}">
                      <a16:colId xmlns:a16="http://schemas.microsoft.com/office/drawing/2014/main" xmlns="" val="2154587946"/>
                    </a:ext>
                  </a:extLst>
                </a:gridCol>
                <a:gridCol w="2852627">
                  <a:extLst>
                    <a:ext uri="{9D8B030D-6E8A-4147-A177-3AD203B41FA5}">
                      <a16:colId xmlns:a16="http://schemas.microsoft.com/office/drawing/2014/main" xmlns="" val="69564353"/>
                    </a:ext>
                  </a:extLst>
                </a:gridCol>
                <a:gridCol w="3271689">
                  <a:extLst>
                    <a:ext uri="{9D8B030D-6E8A-4147-A177-3AD203B41FA5}">
                      <a16:colId xmlns:a16="http://schemas.microsoft.com/office/drawing/2014/main" xmlns="" val="1869590356"/>
                    </a:ext>
                  </a:extLst>
                </a:gridCol>
              </a:tblGrid>
              <a:tr h="836815">
                <a:tc>
                  <a:txBody>
                    <a:bodyPr/>
                    <a:lstStyle/>
                    <a:p>
                      <a:pPr algn="ctr"/>
                      <a:r>
                        <a:rPr lang="zh-CN" altLang="en-US" sz="2400" b="0" i="0" dirty="0">
                          <a:latin typeface="华文隶书" panose="02010800040101010101" pitchFamily="2" charset="-122"/>
                          <a:ea typeface="华文隶书" panose="02010800040101010101" pitchFamily="2" charset="-122"/>
                        </a:rPr>
                        <a:t>关键基础设施建设的重点</a:t>
                      </a:r>
                      <a:endParaRPr lang="zh-CN" altLang="en-US" sz="2400" b="0" i="0" dirty="0">
                        <a:solidFill>
                          <a:schemeClr val="bg1"/>
                        </a:solidFill>
                        <a:latin typeface="华文隶书" panose="02010800040101010101" pitchFamily="2" charset="-122"/>
                        <a:ea typeface="华文隶书" panose="0201080004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400" b="0" i="0" dirty="0">
                          <a:latin typeface="华文隶书" panose="02010800040101010101" pitchFamily="2" charset="-122"/>
                          <a:ea typeface="华文隶书" panose="02010800040101010101" pitchFamily="2" charset="-122"/>
                        </a:rPr>
                        <a:t>连续运营</a:t>
                      </a:r>
                      <a:endParaRPr lang="zh-CN" altLang="en-US" sz="2400" b="0" i="0" dirty="0">
                        <a:solidFill>
                          <a:schemeClr val="bg1"/>
                        </a:solidFill>
                        <a:latin typeface="华文隶书" panose="02010800040101010101" pitchFamily="2" charset="-122"/>
                        <a:ea typeface="华文隶书" panose="0201080004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400" b="0" i="0" dirty="0">
                          <a:latin typeface="华文隶书" panose="02010800040101010101" pitchFamily="2" charset="-122"/>
                          <a:ea typeface="华文隶书" panose="02010800040101010101" pitchFamily="2" charset="-122"/>
                        </a:rPr>
                        <a:t>安全技术措施三同步</a:t>
                      </a:r>
                      <a:endParaRPr lang="zh-CN" altLang="en-US" sz="2400" b="0" i="0" dirty="0">
                        <a:solidFill>
                          <a:schemeClr val="bg1"/>
                        </a:solidFill>
                        <a:latin typeface="华文隶书" panose="02010800040101010101" pitchFamily="2" charset="-122"/>
                        <a:ea typeface="华文隶书" panose="0201080004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87273501"/>
                  </a:ext>
                </a:extLst>
              </a:tr>
              <a:tr h="836815">
                <a:tc>
                  <a:txBody>
                    <a:bodyPr/>
                    <a:lstStyle/>
                    <a:p>
                      <a:pPr algn="ctr"/>
                      <a:r>
                        <a:rPr lang="zh-CN" altLang="en-US" sz="2400" b="0" i="0" dirty="0">
                          <a:latin typeface="华文隶书" panose="02010800040101010101" pitchFamily="2" charset="-122"/>
                          <a:ea typeface="华文隶书" panose="02010800040101010101" pitchFamily="2" charset="-122"/>
                        </a:rPr>
                        <a:t>法律责任</a:t>
                      </a:r>
                      <a:endParaRPr lang="zh-CN" altLang="en-US" sz="2400" b="0" i="0" dirty="0">
                        <a:solidFill>
                          <a:schemeClr val="bg1"/>
                        </a:solidFill>
                        <a:latin typeface="华文隶书" panose="02010800040101010101" pitchFamily="2" charset="-122"/>
                        <a:ea typeface="华文隶书" panose="0201080004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zh-CN" altLang="en-US" sz="2400" b="0" i="0" dirty="0">
                          <a:latin typeface="华文隶书" panose="02010800040101010101" pitchFamily="2" charset="-122"/>
                          <a:ea typeface="华文隶书" panose="02010800040101010101" pitchFamily="2" charset="-122"/>
                        </a:rPr>
                        <a:t>责令改正、警告、拒改、导致后果的罚款</a:t>
                      </a:r>
                      <a:endParaRPr lang="zh-CN" altLang="en-US" sz="2400" b="0" i="0" dirty="0">
                        <a:solidFill>
                          <a:schemeClr val="bg1"/>
                        </a:solidFill>
                        <a:latin typeface="华文隶书" panose="02010800040101010101" pitchFamily="2" charset="-122"/>
                        <a:ea typeface="华文隶书" panose="02010800040101010101" pitchFamily="2" charset="-122"/>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CN" altLang="en-US" dirty="0"/>
                    </a:p>
                  </a:txBody>
                  <a:tcPr/>
                </a:tc>
                <a:extLst>
                  <a:ext uri="{0D108BD9-81ED-4DB2-BD59-A6C34878D82A}">
                    <a16:rowId xmlns:a16="http://schemas.microsoft.com/office/drawing/2014/main" xmlns="" val="362699930"/>
                  </a:ext>
                </a:extLst>
              </a:tr>
            </a:tbl>
          </a:graphicData>
        </a:graphic>
      </p:graphicFrame>
    </p:spTree>
    <p:extLst>
      <p:ext uri="{BB962C8B-B14F-4D97-AF65-F5344CB8AC3E}">
        <p14:creationId xmlns:p14="http://schemas.microsoft.com/office/powerpoint/2010/main" val="1567035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p14="http://schemas.microsoft.com/office/powerpoint/2010/main" val="3604735825"/>
              </p:ext>
            </p:extLst>
          </p:nvPr>
        </p:nvGraphicFramePr>
        <p:xfrm>
          <a:off x="913794" y="1089876"/>
          <a:ext cx="10208531" cy="4708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对话气泡: 圆角矩形 3"/>
          <p:cNvSpPr/>
          <p:nvPr/>
        </p:nvSpPr>
        <p:spPr>
          <a:xfrm>
            <a:off x="913794" y="4454494"/>
            <a:ext cx="1345720" cy="664029"/>
          </a:xfrm>
          <a:prstGeom prst="wedgeRoundRectCallout">
            <a:avLst>
              <a:gd name="adj1" fmla="val 69909"/>
              <a:gd name="adj2" fmla="val -24726"/>
              <a:gd name="adj3" fmla="val 16667"/>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lin ang="0" scaled="1"/>
            <a:tileRect/>
          </a:gra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1400" dirty="0">
                <a:latin typeface="华文隶书" panose="02010800040101010101" pitchFamily="2" charset="-122"/>
                <a:ea typeface="华文隶书" panose="02010800040101010101" pitchFamily="2" charset="-122"/>
              </a:rPr>
              <a:t>2013</a:t>
            </a:r>
            <a:r>
              <a:rPr lang="zh-CN" altLang="en-US" sz="1400" dirty="0">
                <a:latin typeface="华文隶书" panose="02010800040101010101" pitchFamily="2" charset="-122"/>
                <a:ea typeface="华文隶书" panose="02010800040101010101" pitchFamily="2" charset="-122"/>
              </a:rPr>
              <a:t>年下半年提上日程</a:t>
            </a:r>
            <a:endParaRPr lang="en-US" altLang="zh-CN" sz="1400" dirty="0">
              <a:latin typeface="华文隶书" panose="02010800040101010101" pitchFamily="2" charset="-122"/>
              <a:ea typeface="华文隶书" panose="02010800040101010101" pitchFamily="2" charset="-122"/>
            </a:endParaRPr>
          </a:p>
        </p:txBody>
      </p:sp>
      <p:sp>
        <p:nvSpPr>
          <p:cNvPr id="5" name="对话气泡: 圆角矩形 4"/>
          <p:cNvSpPr/>
          <p:nvPr/>
        </p:nvSpPr>
        <p:spPr>
          <a:xfrm>
            <a:off x="913794" y="2759661"/>
            <a:ext cx="2019228" cy="1249024"/>
          </a:xfrm>
          <a:prstGeom prst="wedgeRoundRectCallout">
            <a:avLst>
              <a:gd name="adj1" fmla="val 81317"/>
              <a:gd name="adj2" fmla="val 27688"/>
              <a:gd name="adj3" fmla="val 16667"/>
            </a:avLst>
          </a:prstGeom>
          <a:gradFill flip="none" rotWithShape="1">
            <a:gsLst>
              <a:gs pos="0">
                <a:schemeClr val="bg2">
                  <a:lumMod val="40000"/>
                  <a:lumOff val="60000"/>
                  <a:tint val="66000"/>
                  <a:satMod val="160000"/>
                </a:schemeClr>
              </a:gs>
              <a:gs pos="50000">
                <a:schemeClr val="bg2">
                  <a:lumMod val="40000"/>
                  <a:lumOff val="60000"/>
                  <a:tint val="44500"/>
                  <a:satMod val="160000"/>
                </a:schemeClr>
              </a:gs>
              <a:gs pos="100000">
                <a:schemeClr val="bg2">
                  <a:lumMod val="40000"/>
                  <a:lumOff val="60000"/>
                  <a:tint val="23500"/>
                  <a:satMod val="160000"/>
                </a:schemeClr>
              </a:gs>
            </a:gsLst>
            <a:path path="circle">
              <a:fillToRect r="100000" b="100000"/>
            </a:path>
            <a:tileRect l="-100000" t="-100000"/>
          </a:gradFill>
        </p:spPr>
        <p:style>
          <a:lnRef idx="1">
            <a:schemeClr val="accent3"/>
          </a:lnRef>
          <a:fillRef idx="2">
            <a:schemeClr val="accent3"/>
          </a:fillRef>
          <a:effectRef idx="1">
            <a:schemeClr val="accent3"/>
          </a:effectRef>
          <a:fontRef idx="minor">
            <a:schemeClr val="dk1"/>
          </a:fontRef>
        </p:style>
        <p:txBody>
          <a:bodyPr rtlCol="0" anchor="ctr"/>
          <a:lstStyle/>
          <a:p>
            <a:pPr marL="0" lvl="1"/>
            <a:r>
              <a:rPr lang="zh-CN" altLang="en-US" sz="1400" dirty="0">
                <a:latin typeface="华文隶书" panose="02010800040101010101" pitchFamily="2" charset="-122"/>
                <a:ea typeface="华文隶书" panose="02010800040101010101" pitchFamily="2" charset="-122"/>
              </a:rPr>
              <a:t>确定立法需求、总体思路、起草大纲</a:t>
            </a:r>
            <a:endParaRPr lang="en-US" altLang="zh-CN" sz="1400" dirty="0">
              <a:latin typeface="华文隶书" panose="02010800040101010101" pitchFamily="2" charset="-122"/>
              <a:ea typeface="华文隶书" panose="02010800040101010101" pitchFamily="2" charset="-122"/>
            </a:endParaRPr>
          </a:p>
          <a:p>
            <a:pPr marL="285750" lvl="1" indent="-285750">
              <a:buFont typeface="Arial" panose="020B0604020202020204" pitchFamily="34" charset="0"/>
              <a:buChar char="•"/>
            </a:pPr>
            <a:r>
              <a:rPr lang="zh-CN" altLang="en-US" sz="1400" dirty="0">
                <a:latin typeface="华文隶书" panose="02010800040101010101" pitchFamily="2" charset="-122"/>
                <a:ea typeface="华文隶书" panose="02010800040101010101" pitchFamily="2" charset="-122"/>
              </a:rPr>
              <a:t>拟定主要制度初步方案、</a:t>
            </a:r>
            <a:r>
              <a:rPr lang="en-US" altLang="zh-CN" sz="1400" dirty="0">
                <a:latin typeface="华文隶书" panose="02010800040101010101" pitchFamily="2" charset="-122"/>
                <a:ea typeface="华文隶书" panose="02010800040101010101" pitchFamily="2" charset="-122"/>
              </a:rPr>
              <a:t>10</a:t>
            </a:r>
            <a:r>
              <a:rPr lang="zh-CN" altLang="en-US" sz="1400" dirty="0">
                <a:latin typeface="华文隶书" panose="02010800040101010101" pitchFamily="2" charset="-122"/>
                <a:ea typeface="华文隶书" panose="02010800040101010101" pitchFamily="2" charset="-122"/>
              </a:rPr>
              <a:t>月形成草案初稿</a:t>
            </a:r>
            <a:endParaRPr lang="en-US" altLang="zh-CN" sz="1400" dirty="0">
              <a:latin typeface="华文隶书" panose="02010800040101010101" pitchFamily="2" charset="-122"/>
              <a:ea typeface="华文隶书" panose="02010800040101010101" pitchFamily="2" charset="-122"/>
            </a:endParaRPr>
          </a:p>
        </p:txBody>
      </p:sp>
      <p:grpSp>
        <p:nvGrpSpPr>
          <p:cNvPr id="14" name="组合 13"/>
          <p:cNvGrpSpPr/>
          <p:nvPr/>
        </p:nvGrpSpPr>
        <p:grpSpPr>
          <a:xfrm>
            <a:off x="3782638" y="1871554"/>
            <a:ext cx="2599260" cy="3079558"/>
            <a:chOff x="3732702" y="2202871"/>
            <a:chExt cx="2599260" cy="3079558"/>
          </a:xfrm>
        </p:grpSpPr>
        <p:sp>
          <p:nvSpPr>
            <p:cNvPr id="6" name="对话气泡: 圆角矩形 5"/>
            <p:cNvSpPr/>
            <p:nvPr/>
          </p:nvSpPr>
          <p:spPr>
            <a:xfrm>
              <a:off x="5080076" y="2202871"/>
              <a:ext cx="984059" cy="522192"/>
            </a:xfrm>
            <a:prstGeom prst="wedgeRoundRectCallout">
              <a:avLst>
                <a:gd name="adj1" fmla="val 3688"/>
                <a:gd name="adj2" fmla="val 91961"/>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zh-CN" sz="1400" dirty="0">
                  <a:latin typeface="华文隶书" panose="02010800040101010101" pitchFamily="2" charset="-122"/>
                  <a:ea typeface="华文隶书" panose="02010800040101010101" pitchFamily="2" charset="-122"/>
                </a:rPr>
                <a:t>5</a:t>
              </a:r>
              <a:r>
                <a:rPr lang="zh-CN" altLang="en-US" sz="1400" dirty="0">
                  <a:latin typeface="华文隶书" panose="02010800040101010101" pitchFamily="2" charset="-122"/>
                  <a:ea typeface="华文隶书" panose="02010800040101010101" pitchFamily="2" charset="-122"/>
                </a:rPr>
                <a:t>月草案定稿成型</a:t>
              </a:r>
              <a:endParaRPr lang="en-US" altLang="zh-CN" sz="1400" dirty="0">
                <a:latin typeface="华文隶书" panose="02010800040101010101" pitchFamily="2" charset="-122"/>
                <a:ea typeface="华文隶书" panose="02010800040101010101" pitchFamily="2" charset="-122"/>
              </a:endParaRPr>
            </a:p>
          </p:txBody>
        </p:sp>
        <p:sp>
          <p:nvSpPr>
            <p:cNvPr id="7" name="对话气泡: 圆角矩形 6"/>
            <p:cNvSpPr/>
            <p:nvPr/>
          </p:nvSpPr>
          <p:spPr>
            <a:xfrm>
              <a:off x="3732702" y="2202871"/>
              <a:ext cx="1195163" cy="586250"/>
            </a:xfrm>
            <a:prstGeom prst="wedgeRoundRectCallout">
              <a:avLst>
                <a:gd name="adj1" fmla="val 50576"/>
                <a:gd name="adj2" fmla="val 122239"/>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marL="0" lvl="1"/>
              <a:r>
                <a:rPr lang="zh-CN" altLang="en-US" sz="1400" dirty="0">
                  <a:latin typeface="华文隶书" panose="02010800040101010101" pitchFamily="2" charset="-122"/>
                  <a:ea typeface="华文隶书" panose="02010800040101010101" pitchFamily="2" charset="-122"/>
                </a:rPr>
                <a:t>年初形成征求意见稿</a:t>
              </a:r>
              <a:endParaRPr lang="en-US" altLang="zh-CN" sz="1400" dirty="0">
                <a:latin typeface="华文隶书" panose="02010800040101010101" pitchFamily="2" charset="-122"/>
                <a:ea typeface="华文隶书" panose="02010800040101010101" pitchFamily="2" charset="-122"/>
              </a:endParaRPr>
            </a:p>
          </p:txBody>
        </p:sp>
        <p:sp>
          <p:nvSpPr>
            <p:cNvPr id="9" name="对话气泡: 圆角矩形 8"/>
            <p:cNvSpPr/>
            <p:nvPr/>
          </p:nvSpPr>
          <p:spPr>
            <a:xfrm>
              <a:off x="4271574" y="4340002"/>
              <a:ext cx="2060388" cy="942427"/>
            </a:xfrm>
            <a:prstGeom prst="wedgeRoundRectCallout">
              <a:avLst>
                <a:gd name="adj1" fmla="val 8098"/>
                <a:gd name="adj2" fmla="val -109976"/>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marL="0" lvl="1"/>
              <a:r>
                <a:rPr lang="en-US" altLang="zh-CN" sz="1400" dirty="0">
                  <a:latin typeface="华文隶书" panose="02010800040101010101" pitchFamily="2" charset="-122"/>
                  <a:ea typeface="华文隶书" panose="02010800040101010101" pitchFamily="2" charset="-122"/>
                </a:rPr>
                <a:t>6</a:t>
              </a:r>
              <a:r>
                <a:rPr lang="zh-CN" altLang="en-US" sz="1400" dirty="0">
                  <a:latin typeface="华文隶书" panose="02010800040101010101" pitchFamily="2" charset="-122"/>
                  <a:ea typeface="华文隶书" panose="02010800040101010101" pitchFamily="2" charset="-122"/>
                </a:rPr>
                <a:t>月一审</a:t>
              </a:r>
              <a:r>
                <a:rPr lang="en-US" altLang="zh-CN" sz="1400" dirty="0">
                  <a:latin typeface="华文隶书" panose="02010800040101010101" pitchFamily="2" charset="-122"/>
                  <a:ea typeface="华文隶书" panose="02010800040101010101" pitchFamily="2" charset="-122"/>
                </a:rPr>
                <a:t>---12</a:t>
              </a:r>
              <a:r>
                <a:rPr lang="zh-CN" altLang="en-US" sz="1400" dirty="0">
                  <a:latin typeface="华文隶书" panose="02010800040101010101" pitchFamily="2" charset="-122"/>
                  <a:ea typeface="华文隶书" panose="02010800040101010101" pitchFamily="2" charset="-122"/>
                </a:rPr>
                <a:t>届人大常委会第</a:t>
              </a:r>
              <a:r>
                <a:rPr lang="en-US" altLang="zh-CN" sz="1400" dirty="0">
                  <a:latin typeface="华文隶书" panose="02010800040101010101" pitchFamily="2" charset="-122"/>
                  <a:ea typeface="华文隶书" panose="02010800040101010101" pitchFamily="2" charset="-122"/>
                </a:rPr>
                <a:t>15</a:t>
              </a:r>
              <a:r>
                <a:rPr lang="zh-CN" altLang="en-US" sz="1400" dirty="0">
                  <a:latin typeface="华文隶书" panose="02010800040101010101" pitchFamily="2" charset="-122"/>
                  <a:ea typeface="华文隶书" panose="02010800040101010101" pitchFamily="2" charset="-122"/>
                </a:rPr>
                <a:t>次会议审议</a:t>
              </a:r>
              <a:endParaRPr lang="en-US" altLang="zh-CN" sz="1400" dirty="0">
                <a:latin typeface="华文隶书" panose="02010800040101010101" pitchFamily="2" charset="-122"/>
                <a:ea typeface="华文隶书" panose="02010800040101010101" pitchFamily="2" charset="-122"/>
              </a:endParaRPr>
            </a:p>
            <a:p>
              <a:pPr marL="342900" lvl="1" indent="-342900">
                <a:buFont typeface="Arial" panose="020B0604020202020204" pitchFamily="34" charset="0"/>
                <a:buChar char="•"/>
              </a:pPr>
              <a:r>
                <a:rPr lang="en-US" altLang="zh-CN" sz="1400" dirty="0">
                  <a:latin typeface="华文隶书" panose="02010800040101010101" pitchFamily="2" charset="-122"/>
                  <a:ea typeface="华文隶书" panose="02010800040101010101" pitchFamily="2" charset="-122"/>
                </a:rPr>
                <a:t>7.6</a:t>
              </a:r>
              <a:r>
                <a:rPr lang="zh-CN" altLang="en-US" sz="1400" dirty="0">
                  <a:latin typeface="华文隶书" panose="02010800040101010101" pitchFamily="2" charset="-122"/>
                  <a:ea typeface="华文隶书" panose="02010800040101010101" pitchFamily="2" charset="-122"/>
                </a:rPr>
                <a:t>公开征求意见</a:t>
              </a:r>
            </a:p>
          </p:txBody>
        </p:sp>
      </p:grpSp>
      <p:grpSp>
        <p:nvGrpSpPr>
          <p:cNvPr id="15" name="组合 14"/>
          <p:cNvGrpSpPr/>
          <p:nvPr/>
        </p:nvGrpSpPr>
        <p:grpSpPr>
          <a:xfrm>
            <a:off x="4985817" y="784345"/>
            <a:ext cx="3590911" cy="3462567"/>
            <a:chOff x="5080491" y="841427"/>
            <a:chExt cx="3590911" cy="3462567"/>
          </a:xfrm>
        </p:grpSpPr>
        <p:sp>
          <p:nvSpPr>
            <p:cNvPr id="8" name="对话气泡: 圆角矩形 7"/>
            <p:cNvSpPr/>
            <p:nvPr/>
          </p:nvSpPr>
          <p:spPr>
            <a:xfrm>
              <a:off x="5080491" y="841427"/>
              <a:ext cx="2064484" cy="819266"/>
            </a:xfrm>
            <a:prstGeom prst="wedgeRoundRectCallout">
              <a:avLst>
                <a:gd name="adj1" fmla="val 31735"/>
                <a:gd name="adj2" fmla="val 109817"/>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marL="0" lvl="1"/>
              <a:r>
                <a:rPr lang="en-US" altLang="zh-CN" sz="1400" dirty="0">
                  <a:latin typeface="华文隶书" panose="02010800040101010101" pitchFamily="2" charset="-122"/>
                  <a:ea typeface="华文隶书" panose="02010800040101010101" pitchFamily="2" charset="-122"/>
                </a:rPr>
                <a:t>6</a:t>
              </a:r>
              <a:r>
                <a:rPr lang="zh-CN" altLang="en-US" sz="1400" dirty="0">
                  <a:latin typeface="华文隶书" panose="02010800040101010101" pitchFamily="2" charset="-122"/>
                  <a:ea typeface="华文隶书" panose="02010800040101010101" pitchFamily="2" charset="-122"/>
                </a:rPr>
                <a:t>月二审</a:t>
              </a:r>
              <a:r>
                <a:rPr lang="en-US" altLang="zh-CN" sz="1400" dirty="0">
                  <a:latin typeface="华文隶书" panose="02010800040101010101" pitchFamily="2" charset="-122"/>
                  <a:ea typeface="华文隶书" panose="02010800040101010101" pitchFamily="2" charset="-122"/>
                </a:rPr>
                <a:t>--12</a:t>
              </a:r>
              <a:r>
                <a:rPr lang="zh-CN" altLang="en-US" sz="1400" dirty="0">
                  <a:latin typeface="华文隶书" panose="02010800040101010101" pitchFamily="2" charset="-122"/>
                  <a:ea typeface="华文隶书" panose="02010800040101010101" pitchFamily="2" charset="-122"/>
                </a:rPr>
                <a:t>届人大常委会第</a:t>
              </a:r>
              <a:r>
                <a:rPr lang="en-US" altLang="zh-CN" sz="1400" dirty="0">
                  <a:latin typeface="华文隶书" panose="02010800040101010101" pitchFamily="2" charset="-122"/>
                  <a:ea typeface="华文隶书" panose="02010800040101010101" pitchFamily="2" charset="-122"/>
                </a:rPr>
                <a:t>21</a:t>
              </a:r>
              <a:r>
                <a:rPr lang="zh-CN" altLang="en-US" sz="1400" dirty="0">
                  <a:latin typeface="华文隶书" panose="02010800040101010101" pitchFamily="2" charset="-122"/>
                  <a:ea typeface="华文隶书" panose="02010800040101010101" pitchFamily="2" charset="-122"/>
                </a:rPr>
                <a:t>次会议审议</a:t>
              </a:r>
              <a:endParaRPr lang="en-US" altLang="zh-CN" sz="1400" dirty="0">
                <a:latin typeface="华文隶书" panose="02010800040101010101" pitchFamily="2" charset="-122"/>
                <a:ea typeface="华文隶书" panose="02010800040101010101" pitchFamily="2" charset="-122"/>
              </a:endParaRPr>
            </a:p>
            <a:p>
              <a:pPr marL="342900" lvl="1" indent="-342900">
                <a:buFont typeface="Arial" panose="020B0604020202020204" pitchFamily="34" charset="0"/>
                <a:buChar char="•"/>
              </a:pPr>
              <a:r>
                <a:rPr lang="en-US" altLang="zh-CN" sz="1400" dirty="0">
                  <a:latin typeface="华文隶书" panose="02010800040101010101" pitchFamily="2" charset="-122"/>
                  <a:ea typeface="华文隶书" panose="02010800040101010101" pitchFamily="2" charset="-122"/>
                </a:rPr>
                <a:t>7.5</a:t>
              </a:r>
              <a:r>
                <a:rPr lang="zh-CN" altLang="en-US" sz="1400" dirty="0">
                  <a:latin typeface="华文隶书" panose="02010800040101010101" pitchFamily="2" charset="-122"/>
                  <a:ea typeface="华文隶书" panose="02010800040101010101" pitchFamily="2" charset="-122"/>
                </a:rPr>
                <a:t>公开征求意见</a:t>
              </a:r>
            </a:p>
          </p:txBody>
        </p:sp>
        <p:sp>
          <p:nvSpPr>
            <p:cNvPr id="10" name="对话气泡: 圆角矩形 9"/>
            <p:cNvSpPr/>
            <p:nvPr/>
          </p:nvSpPr>
          <p:spPr>
            <a:xfrm>
              <a:off x="7226473" y="858514"/>
              <a:ext cx="1156562" cy="753996"/>
            </a:xfrm>
            <a:prstGeom prst="wedgeRoundRectCallout">
              <a:avLst>
                <a:gd name="adj1" fmla="val -33463"/>
                <a:gd name="adj2" fmla="val 108071"/>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marL="0" lvl="1"/>
              <a:r>
                <a:rPr lang="en-US" altLang="zh-CN" sz="1400" dirty="0">
                  <a:latin typeface="华文隶书" panose="02010800040101010101" pitchFamily="2" charset="-122"/>
                  <a:ea typeface="华文隶书" panose="02010800040101010101" pitchFamily="2" charset="-122"/>
                </a:rPr>
                <a:t>10</a:t>
              </a:r>
              <a:r>
                <a:rPr lang="zh-CN" altLang="en-US" sz="1400" dirty="0">
                  <a:latin typeface="华文隶书" panose="02010800040101010101" pitchFamily="2" charset="-122"/>
                  <a:ea typeface="华文隶书" panose="02010800040101010101" pitchFamily="2" charset="-122"/>
                </a:rPr>
                <a:t>月</a:t>
              </a:r>
              <a:r>
                <a:rPr lang="en-US" altLang="zh-CN" sz="1400" dirty="0">
                  <a:latin typeface="华文隶书" panose="02010800040101010101" pitchFamily="2" charset="-122"/>
                  <a:ea typeface="华文隶书" panose="02010800040101010101" pitchFamily="2" charset="-122"/>
                </a:rPr>
                <a:t>31</a:t>
              </a:r>
              <a:r>
                <a:rPr lang="zh-CN" altLang="en-US" sz="1400" dirty="0">
                  <a:latin typeface="华文隶书" panose="02010800040101010101" pitchFamily="2" charset="-122"/>
                  <a:ea typeface="华文隶书" panose="02010800040101010101" pitchFamily="2" charset="-122"/>
                </a:rPr>
                <a:t>日</a:t>
              </a:r>
              <a:endParaRPr lang="en-US" altLang="zh-CN" sz="1400" dirty="0">
                <a:latin typeface="华文隶书" panose="02010800040101010101" pitchFamily="2" charset="-122"/>
                <a:ea typeface="华文隶书" panose="02010800040101010101" pitchFamily="2" charset="-122"/>
              </a:endParaRPr>
            </a:p>
            <a:p>
              <a:pPr marL="0" lvl="1"/>
              <a:r>
                <a:rPr lang="zh-CN" altLang="en-US" sz="1400" dirty="0">
                  <a:latin typeface="华文隶书" panose="02010800040101010101" pitchFamily="2" charset="-122"/>
                  <a:ea typeface="华文隶书" panose="02010800040101010101" pitchFamily="2" charset="-122"/>
                </a:rPr>
                <a:t>网安法草案三审</a:t>
              </a:r>
              <a:endParaRPr lang="en-US" altLang="zh-CN" sz="1400" dirty="0">
                <a:latin typeface="华文隶书" panose="02010800040101010101" pitchFamily="2" charset="-122"/>
                <a:ea typeface="华文隶书" panose="02010800040101010101" pitchFamily="2" charset="-122"/>
              </a:endParaRPr>
            </a:p>
          </p:txBody>
        </p:sp>
        <p:sp>
          <p:nvSpPr>
            <p:cNvPr id="11" name="对话气泡: 圆角矩形 10"/>
            <p:cNvSpPr/>
            <p:nvPr/>
          </p:nvSpPr>
          <p:spPr>
            <a:xfrm>
              <a:off x="6628001" y="3440278"/>
              <a:ext cx="2043401" cy="863716"/>
            </a:xfrm>
            <a:prstGeom prst="wedgeRoundRectCallout">
              <a:avLst>
                <a:gd name="adj1" fmla="val -27800"/>
                <a:gd name="adj2" fmla="val -94871"/>
                <a:gd name="adj3" fmla="val 16667"/>
              </a:avLst>
            </a:prstGeom>
          </p:spPr>
          <p:style>
            <a:lnRef idx="1">
              <a:schemeClr val="accent5"/>
            </a:lnRef>
            <a:fillRef idx="2">
              <a:schemeClr val="accent5"/>
            </a:fillRef>
            <a:effectRef idx="1">
              <a:schemeClr val="accent5"/>
            </a:effectRef>
            <a:fontRef idx="minor">
              <a:schemeClr val="dk1"/>
            </a:fontRef>
          </p:style>
          <p:txBody>
            <a:bodyPr rtlCol="0" anchor="ctr"/>
            <a:lstStyle/>
            <a:p>
              <a:pPr marL="0" lvl="1"/>
              <a:r>
                <a:rPr lang="en-US" altLang="zh-CN" sz="1400" dirty="0">
                  <a:latin typeface="华文隶书" panose="02010800040101010101" pitchFamily="2" charset="-122"/>
                  <a:ea typeface="华文隶书" panose="02010800040101010101" pitchFamily="2" charset="-122"/>
                </a:rPr>
                <a:t>2016.11.7</a:t>
              </a:r>
              <a:r>
                <a:rPr lang="zh-CN" altLang="en-US" sz="1400" dirty="0">
                  <a:latin typeface="华文隶书" panose="02010800040101010101" pitchFamily="2" charset="-122"/>
                  <a:ea typeface="华文隶书" panose="02010800040101010101" pitchFamily="2" charset="-122"/>
                </a:rPr>
                <a:t>通过</a:t>
              </a:r>
              <a:endParaRPr lang="en-US" altLang="zh-CN" sz="1400" dirty="0">
                <a:latin typeface="华文隶书" panose="02010800040101010101" pitchFamily="2" charset="-122"/>
                <a:ea typeface="华文隶书" panose="02010800040101010101" pitchFamily="2" charset="-122"/>
              </a:endParaRPr>
            </a:p>
            <a:p>
              <a:pPr marL="285750" lvl="1" indent="-285750">
                <a:buFont typeface="Arial" panose="020B0604020202020204" pitchFamily="34" charset="0"/>
                <a:buChar char="•"/>
              </a:pPr>
              <a:r>
                <a:rPr lang="en-US" altLang="zh-CN" sz="1400" dirty="0">
                  <a:latin typeface="华文隶书" panose="02010800040101010101" pitchFamily="2" charset="-122"/>
                  <a:ea typeface="华文隶书" panose="02010800040101010101" pitchFamily="2" charset="-122"/>
                </a:rPr>
                <a:t>154</a:t>
              </a:r>
              <a:r>
                <a:rPr lang="zh-CN" altLang="en-US" sz="1400" dirty="0">
                  <a:latin typeface="华文隶书" panose="02010800040101010101" pitchFamily="2" charset="-122"/>
                  <a:ea typeface="华文隶书" panose="02010800040101010101" pitchFamily="2" charset="-122"/>
                </a:rPr>
                <a:t>赞成、</a:t>
              </a:r>
              <a:r>
                <a:rPr lang="en-US" altLang="zh-CN" sz="1400" dirty="0">
                  <a:latin typeface="华文隶书" panose="02010800040101010101" pitchFamily="2" charset="-122"/>
                  <a:ea typeface="华文隶书" panose="02010800040101010101" pitchFamily="2" charset="-122"/>
                </a:rPr>
                <a:t>0</a:t>
              </a:r>
              <a:r>
                <a:rPr lang="zh-CN" altLang="en-US" sz="1400" dirty="0">
                  <a:latin typeface="华文隶书" panose="02010800040101010101" pitchFamily="2" charset="-122"/>
                  <a:ea typeface="华文隶书" panose="02010800040101010101" pitchFamily="2" charset="-122"/>
                </a:rPr>
                <a:t>票反对、</a:t>
              </a:r>
              <a:r>
                <a:rPr lang="en-US" altLang="zh-CN" sz="1400" dirty="0">
                  <a:latin typeface="华文隶书" panose="02010800040101010101" pitchFamily="2" charset="-122"/>
                  <a:ea typeface="华文隶书" panose="02010800040101010101" pitchFamily="2" charset="-122"/>
                </a:rPr>
                <a:t>1</a:t>
              </a:r>
              <a:r>
                <a:rPr lang="zh-CN" altLang="en-US" sz="1400" dirty="0">
                  <a:latin typeface="华文隶书" panose="02010800040101010101" pitchFamily="2" charset="-122"/>
                  <a:ea typeface="华文隶书" panose="02010800040101010101" pitchFamily="2" charset="-122"/>
                </a:rPr>
                <a:t>票弃权</a:t>
              </a:r>
            </a:p>
          </p:txBody>
        </p:sp>
      </p:grpSp>
      <p:sp>
        <p:nvSpPr>
          <p:cNvPr id="12" name="对话气泡: 圆角矩形 11"/>
          <p:cNvSpPr/>
          <p:nvPr/>
        </p:nvSpPr>
        <p:spPr>
          <a:xfrm>
            <a:off x="9179367" y="883418"/>
            <a:ext cx="1671940" cy="821590"/>
          </a:xfrm>
          <a:prstGeom prst="wedgeRoundRectCallout">
            <a:avLst>
              <a:gd name="adj1" fmla="val -59688"/>
              <a:gd name="adj2" fmla="val 93137"/>
              <a:gd name="adj3" fmla="val 16667"/>
            </a:avLst>
          </a:prstGeom>
        </p:spPr>
        <p:style>
          <a:lnRef idx="1">
            <a:schemeClr val="accent6"/>
          </a:lnRef>
          <a:fillRef idx="2">
            <a:schemeClr val="accent6"/>
          </a:fillRef>
          <a:effectRef idx="1">
            <a:schemeClr val="accent6"/>
          </a:effectRef>
          <a:fontRef idx="minor">
            <a:schemeClr val="dk1"/>
          </a:fontRef>
        </p:style>
        <p:txBody>
          <a:bodyPr rtlCol="0" anchor="ctr"/>
          <a:lstStyle/>
          <a:p>
            <a:pPr marL="0" lvl="1"/>
            <a:r>
              <a:rPr lang="en-US" altLang="zh-CN" sz="1600" dirty="0">
                <a:latin typeface="华文隶书" panose="02010800040101010101" pitchFamily="2" charset="-122"/>
                <a:ea typeface="华文隶书" panose="02010800040101010101" pitchFamily="2" charset="-122"/>
              </a:rPr>
              <a:t>2017</a:t>
            </a:r>
            <a:r>
              <a:rPr lang="zh-CN" altLang="en-US" sz="1600" dirty="0">
                <a:latin typeface="华文隶书" panose="02010800040101010101" pitchFamily="2" charset="-122"/>
                <a:ea typeface="华文隶书" panose="02010800040101010101" pitchFamily="2" charset="-122"/>
              </a:rPr>
              <a:t>年</a:t>
            </a:r>
            <a:r>
              <a:rPr lang="en-US" altLang="zh-CN" sz="1600" dirty="0">
                <a:latin typeface="华文隶书" panose="02010800040101010101" pitchFamily="2" charset="-122"/>
                <a:ea typeface="华文隶书" panose="02010800040101010101" pitchFamily="2" charset="-122"/>
              </a:rPr>
              <a:t>6</a:t>
            </a:r>
            <a:r>
              <a:rPr lang="zh-CN" altLang="en-US" sz="1600" dirty="0">
                <a:latin typeface="华文隶书" panose="02010800040101010101" pitchFamily="2" charset="-122"/>
                <a:ea typeface="华文隶书" panose="02010800040101010101" pitchFamily="2" charset="-122"/>
              </a:rPr>
              <a:t>月</a:t>
            </a:r>
            <a:r>
              <a:rPr lang="en-US" altLang="zh-CN" sz="1600" dirty="0">
                <a:latin typeface="华文隶书" panose="02010800040101010101" pitchFamily="2" charset="-122"/>
                <a:ea typeface="华文隶书" panose="02010800040101010101" pitchFamily="2" charset="-122"/>
              </a:rPr>
              <a:t>1</a:t>
            </a:r>
            <a:r>
              <a:rPr lang="zh-CN" altLang="en-US" sz="1600" dirty="0">
                <a:latin typeface="华文隶书" panose="02010800040101010101" pitchFamily="2" charset="-122"/>
                <a:ea typeface="华文隶书" panose="02010800040101010101" pitchFamily="2" charset="-122"/>
              </a:rPr>
              <a:t>日实施</a:t>
            </a:r>
          </a:p>
        </p:txBody>
      </p:sp>
      <p:sp>
        <p:nvSpPr>
          <p:cNvPr id="17" name="标题 16"/>
          <p:cNvSpPr>
            <a:spLocks noGrp="1"/>
          </p:cNvSpPr>
          <p:nvPr>
            <p:ph type="title"/>
          </p:nvPr>
        </p:nvSpPr>
        <p:spPr>
          <a:xfrm>
            <a:off x="1037892" y="5347891"/>
            <a:ext cx="10353761" cy="1326321"/>
          </a:xfrm>
        </p:spPr>
        <p:txBody>
          <a:bodyPr/>
          <a:lstStyle/>
          <a:p>
            <a:pPr algn="ctr"/>
            <a:r>
              <a:rPr lang="zh-CN" altLang="en-US" dirty="0">
                <a:latin typeface="华文隶书" panose="02010800040101010101" pitchFamily="2" charset="-122"/>
                <a:ea typeface="华文隶书" panose="02010800040101010101" pitchFamily="2" charset="-122"/>
              </a:rPr>
              <a:t>网络安全法立法进程图</a:t>
            </a:r>
          </a:p>
        </p:txBody>
      </p:sp>
    </p:spTree>
    <p:extLst>
      <p:ext uri="{BB962C8B-B14F-4D97-AF65-F5344CB8AC3E}">
        <p14:creationId xmlns:p14="http://schemas.microsoft.com/office/powerpoint/2010/main" val="64975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3795" y="609600"/>
            <a:ext cx="10353761" cy="1326321"/>
          </a:xfrm>
        </p:spPr>
        <p:txBody>
          <a:bodyPr>
            <a:normAutofit/>
          </a:bodyPr>
          <a:lstStyle/>
          <a:p>
            <a:r>
              <a:rPr lang="zh-CN" altLang="en-US" b="0" dirty="0">
                <a:latin typeface="华文隶书" panose="02010800040101010101" pitchFamily="2" charset="-122"/>
                <a:ea typeface="华文隶书" panose="02010800040101010101" pitchFamily="2" charset="-122"/>
              </a:rPr>
              <a:t>五、网络安全法的实施</a:t>
            </a:r>
            <a:r>
              <a:rPr lang="en-US" altLang="zh-CN" b="0" dirty="0">
                <a:latin typeface="华文隶书" panose="02010800040101010101" pitchFamily="2" charset="-122"/>
                <a:ea typeface="华文隶书" panose="02010800040101010101" pitchFamily="2" charset="-122"/>
              </a:rPr>
              <a:t>---</a:t>
            </a:r>
            <a:r>
              <a:rPr lang="en-US" altLang="zh-CN" b="0" dirty="0" err="1">
                <a:latin typeface="华文隶书" panose="02010800040101010101" pitchFamily="2" charset="-122"/>
                <a:ea typeface="华文隶书" panose="02010800040101010101" pitchFamily="2" charset="-122"/>
              </a:rPr>
              <a:t>ciip</a:t>
            </a:r>
            <a:r>
              <a:rPr lang="en-US" altLang="zh-CN" b="0" dirty="0">
                <a:latin typeface="华文隶书" panose="02010800040101010101" pitchFamily="2" charset="-122"/>
                <a:ea typeface="华文隶书" panose="02010800040101010101" pitchFamily="2" charset="-122"/>
              </a:rPr>
              <a:t>(</a:t>
            </a:r>
            <a:r>
              <a:rPr lang="zh-CN" altLang="en-US" b="0" dirty="0">
                <a:latin typeface="华文隶书" panose="02010800040101010101" pitchFamily="2" charset="-122"/>
                <a:ea typeface="华文隶书" panose="02010800040101010101" pitchFamily="2" charset="-122"/>
              </a:rPr>
              <a:t>续</a:t>
            </a:r>
            <a:r>
              <a:rPr lang="en-US" altLang="zh-CN" b="0" dirty="0">
                <a:latin typeface="华文隶书" panose="02010800040101010101" pitchFamily="2" charset="-122"/>
                <a:ea typeface="华文隶书" panose="02010800040101010101" pitchFamily="2" charset="-122"/>
              </a:rPr>
              <a:t>)</a:t>
            </a:r>
            <a:endParaRPr lang="zh-CN" altLang="en-US" b="0" dirty="0">
              <a:latin typeface="华文隶书" panose="02010800040101010101" pitchFamily="2" charset="-122"/>
              <a:ea typeface="华文隶书" panose="02010800040101010101" pitchFamily="2" charset="-122"/>
            </a:endParaRPr>
          </a:p>
        </p:txBody>
      </p:sp>
      <mc:AlternateContent xmlns:mc="http://schemas.openxmlformats.org/markup-compatibility/2006" xmlns:p14="http://schemas.microsoft.com/office/powerpoint/2010/main">
        <mc:Choice Requires="p14">
          <p:contentPart p14:bwMode="auto" r:id="rId2">
            <p14:nvContentPartPr>
              <p14:cNvPr id="12" name="墨迹 11"/>
              <p14:cNvContentPartPr/>
              <p14:nvPr/>
            </p14:nvContentPartPr>
            <p14:xfrm>
              <a:off x="7847176" y="3651976"/>
              <a:ext cx="155340" cy="61200"/>
            </p14:xfrm>
          </p:contentPart>
        </mc:Choice>
        <mc:Fallback xmlns="">
          <p:pic>
            <p:nvPicPr>
              <p:cNvPr id="12" name="墨迹 11"/>
              <p:cNvPicPr/>
              <p:nvPr/>
            </p:nvPicPr>
            <p:blipFill>
              <a:blip r:embed="rId8"/>
              <a:stretch>
                <a:fillRect/>
              </a:stretch>
            </p:blipFill>
            <p:spPr>
              <a:xfrm>
                <a:off x="7842861" y="3647656"/>
                <a:ext cx="163970" cy="69840"/>
              </a:xfrm>
              <a:prstGeom prst="rect">
                <a:avLst/>
              </a:prstGeom>
            </p:spPr>
          </p:pic>
        </mc:Fallback>
      </mc:AlternateContent>
      <p:graphicFrame>
        <p:nvGraphicFramePr>
          <p:cNvPr id="16" name="表格 15"/>
          <p:cNvGraphicFramePr>
            <a:graphicFrameLocks noGrp="1"/>
          </p:cNvGraphicFramePr>
          <p:nvPr>
            <p:extLst>
              <p:ext uri="{D42A27DB-BD31-4B8C-83A1-F6EECF244321}">
                <p14:modId xmlns:p14="http://schemas.microsoft.com/office/powerpoint/2010/main" val="3544846985"/>
              </p:ext>
            </p:extLst>
          </p:nvPr>
        </p:nvGraphicFramePr>
        <p:xfrm>
          <a:off x="1026828" y="2142506"/>
          <a:ext cx="10004688" cy="2628270"/>
        </p:xfrm>
        <a:graphic>
          <a:graphicData uri="http://schemas.openxmlformats.org/drawingml/2006/table">
            <a:tbl>
              <a:tblPr firstRow="1" bandRow="1">
                <a:tableStyleId>{073A0DAA-6AF3-43AB-8588-CEC1D06C72B9}</a:tableStyleId>
              </a:tblPr>
              <a:tblGrid>
                <a:gridCol w="5002344">
                  <a:extLst>
                    <a:ext uri="{9D8B030D-6E8A-4147-A177-3AD203B41FA5}">
                      <a16:colId xmlns:a16="http://schemas.microsoft.com/office/drawing/2014/main" xmlns="" val="4158822779"/>
                    </a:ext>
                  </a:extLst>
                </a:gridCol>
                <a:gridCol w="5002344">
                  <a:extLst>
                    <a:ext uri="{9D8B030D-6E8A-4147-A177-3AD203B41FA5}">
                      <a16:colId xmlns:a16="http://schemas.microsoft.com/office/drawing/2014/main" xmlns="" val="3276057909"/>
                    </a:ext>
                  </a:extLst>
                </a:gridCol>
              </a:tblGrid>
              <a:tr h="525654">
                <a:tc>
                  <a:txBody>
                    <a:bodyPr/>
                    <a:lstStyle/>
                    <a:p>
                      <a:pPr algn="ctr"/>
                      <a:r>
                        <a:rPr lang="zh-CN" altLang="en-US" sz="2800" b="0" i="0" dirty="0">
                          <a:latin typeface="华文隶书" panose="02010800040101010101" pitchFamily="2" charset="-122"/>
                          <a:ea typeface="华文隶书" panose="02010800040101010101" pitchFamily="2" charset="-122"/>
                        </a:rPr>
                        <a:t>安全保护义务</a:t>
                      </a:r>
                    </a:p>
                  </a:txBody>
                  <a:tcPr anchor="ctr"/>
                </a:tc>
                <a:tc>
                  <a:txBody>
                    <a:bodyPr/>
                    <a:lstStyle/>
                    <a:p>
                      <a:pPr algn="ctr"/>
                      <a:r>
                        <a:rPr lang="zh-CN" altLang="en-US" sz="2800" b="0" i="0" dirty="0">
                          <a:latin typeface="华文隶书" panose="02010800040101010101" pitchFamily="2" charset="-122"/>
                          <a:ea typeface="华文隶书" panose="02010800040101010101" pitchFamily="2" charset="-122"/>
                        </a:rPr>
                        <a:t>法律责任（</a:t>
                      </a:r>
                      <a:r>
                        <a:rPr lang="en-US" altLang="zh-CN" sz="2800" b="0" i="0" dirty="0">
                          <a:latin typeface="华文隶书" panose="02010800040101010101" pitchFamily="2" charset="-122"/>
                          <a:ea typeface="华文隶书" panose="02010800040101010101" pitchFamily="2" charset="-122"/>
                        </a:rPr>
                        <a:t>59.2</a:t>
                      </a:r>
                      <a:r>
                        <a:rPr lang="zh-CN" altLang="en-US" sz="2800" b="0" i="0" dirty="0">
                          <a:latin typeface="华文隶书" panose="02010800040101010101" pitchFamily="2" charset="-122"/>
                          <a:ea typeface="华文隶书" panose="02010800040101010101" pitchFamily="2" charset="-122"/>
                        </a:rPr>
                        <a:t>、</a:t>
                      </a:r>
                      <a:r>
                        <a:rPr lang="en-US" altLang="zh-CN" sz="2800" b="0" i="0" dirty="0">
                          <a:latin typeface="华文隶书" panose="02010800040101010101" pitchFamily="2" charset="-122"/>
                          <a:ea typeface="华文隶书" panose="02010800040101010101" pitchFamily="2" charset="-122"/>
                        </a:rPr>
                        <a:t>71</a:t>
                      </a:r>
                      <a:r>
                        <a:rPr lang="zh-CN" altLang="en-US" sz="2800" b="0" i="0" dirty="0">
                          <a:latin typeface="华文隶书" panose="02010800040101010101" pitchFamily="2" charset="-122"/>
                          <a:ea typeface="华文隶书" panose="02010800040101010101" pitchFamily="2" charset="-122"/>
                        </a:rPr>
                        <a:t>）</a:t>
                      </a:r>
                    </a:p>
                  </a:txBody>
                  <a:tcPr anchor="ctr"/>
                </a:tc>
                <a:extLst>
                  <a:ext uri="{0D108BD9-81ED-4DB2-BD59-A6C34878D82A}">
                    <a16:rowId xmlns:a16="http://schemas.microsoft.com/office/drawing/2014/main" xmlns="" val="534001282"/>
                  </a:ext>
                </a:extLst>
              </a:tr>
              <a:tr h="525654">
                <a:tc>
                  <a:txBody>
                    <a:bodyPr/>
                    <a:lstStyle/>
                    <a:p>
                      <a:pPr algn="ctr"/>
                      <a:r>
                        <a:rPr lang="zh-CN" altLang="zh-CN" sz="2800" b="0" i="0" dirty="0">
                          <a:latin typeface="华文隶书" panose="02010800040101010101" pitchFamily="2" charset="-122"/>
                          <a:ea typeface="华文隶书" panose="02010800040101010101" pitchFamily="2" charset="-122"/>
                        </a:rPr>
                        <a:t>安全背景审查</a:t>
                      </a:r>
                      <a:endParaRPr lang="zh-CN" altLang="en-US" sz="2800" b="0" i="0" dirty="0">
                        <a:latin typeface="华文隶书" panose="02010800040101010101" pitchFamily="2" charset="-122"/>
                        <a:ea typeface="华文隶书" panose="02010800040101010101" pitchFamily="2" charset="-122"/>
                      </a:endParaRPr>
                    </a:p>
                  </a:txBody>
                  <a:tcPr anchor="ctr"/>
                </a:tc>
                <a:tc rowSpan="4">
                  <a:txBody>
                    <a:bodyPr/>
                    <a:lstStyle/>
                    <a:p>
                      <a:pPr algn="ctr"/>
                      <a:r>
                        <a:rPr lang="zh-CN" altLang="en-US" sz="2800" b="0" i="0" dirty="0">
                          <a:latin typeface="华文隶书" panose="02010800040101010101" pitchFamily="2" charset="-122"/>
                          <a:ea typeface="华文隶书" panose="02010800040101010101" pitchFamily="2" charset="-122"/>
                        </a:rPr>
                        <a:t>责任整改、警告</a:t>
                      </a:r>
                      <a:endParaRPr lang="en-US" altLang="zh-CN" sz="2800" b="0" i="0" dirty="0">
                        <a:latin typeface="华文隶书" panose="02010800040101010101" pitchFamily="2" charset="-122"/>
                        <a:ea typeface="华文隶书" panose="02010800040101010101" pitchFamily="2" charset="-122"/>
                      </a:endParaRPr>
                    </a:p>
                    <a:p>
                      <a:pPr algn="ctr"/>
                      <a:r>
                        <a:rPr lang="zh-CN" altLang="en-US" sz="2800" b="0" i="0" dirty="0">
                          <a:latin typeface="华文隶书" panose="02010800040101010101" pitchFamily="2" charset="-122"/>
                          <a:ea typeface="华文隶书" panose="02010800040101010101" pitchFamily="2" charset="-122"/>
                        </a:rPr>
                        <a:t>拒改、有后果的罚款：</a:t>
                      </a:r>
                      <a:endParaRPr lang="en-US" altLang="zh-CN" sz="2800" b="0" i="0" dirty="0">
                        <a:latin typeface="华文隶书" panose="02010800040101010101" pitchFamily="2" charset="-122"/>
                        <a:ea typeface="华文隶书" panose="02010800040101010101" pitchFamily="2" charset="-122"/>
                      </a:endParaRPr>
                    </a:p>
                    <a:p>
                      <a:pPr algn="ctr"/>
                      <a:r>
                        <a:rPr lang="zh-CN" altLang="en-US" sz="2800" b="0" i="0" dirty="0">
                          <a:latin typeface="华文隶书" panose="02010800040101010101" pitchFamily="2" charset="-122"/>
                          <a:ea typeface="华文隶书" panose="02010800040101010101" pitchFamily="2" charset="-122"/>
                        </a:rPr>
                        <a:t>运营商、直接负责主管</a:t>
                      </a:r>
                    </a:p>
                  </a:txBody>
                  <a:tcPr anchor="ctr"/>
                </a:tc>
                <a:extLst>
                  <a:ext uri="{0D108BD9-81ED-4DB2-BD59-A6C34878D82A}">
                    <a16:rowId xmlns:a16="http://schemas.microsoft.com/office/drawing/2014/main" xmlns="" val="281118640"/>
                  </a:ext>
                </a:extLst>
              </a:tr>
              <a:tr h="5256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b="0" i="0" dirty="0">
                          <a:latin typeface="华文隶书" panose="02010800040101010101" pitchFamily="2" charset="-122"/>
                          <a:ea typeface="华文隶书" panose="02010800040101010101" pitchFamily="2" charset="-122"/>
                        </a:rPr>
                        <a:t>人员培训</a:t>
                      </a:r>
                      <a:endParaRPr lang="en-US" altLang="zh-CN" sz="2800" b="0" i="0" dirty="0">
                        <a:latin typeface="华文隶书" panose="02010800040101010101" pitchFamily="2" charset="-122"/>
                        <a:ea typeface="华文隶书" panose="02010800040101010101" pitchFamily="2" charset="-122"/>
                      </a:endParaRPr>
                    </a:p>
                  </a:txBody>
                  <a:tcPr anchor="ctr"/>
                </a:tc>
                <a:tc vMerge="1">
                  <a:txBody>
                    <a:bodyPr/>
                    <a:lstStyle/>
                    <a:p>
                      <a:endParaRPr lang="zh-CN" altLang="en-US" dirty="0"/>
                    </a:p>
                  </a:txBody>
                  <a:tcPr/>
                </a:tc>
                <a:extLst>
                  <a:ext uri="{0D108BD9-81ED-4DB2-BD59-A6C34878D82A}">
                    <a16:rowId xmlns:a16="http://schemas.microsoft.com/office/drawing/2014/main" xmlns="" val="3204968063"/>
                  </a:ext>
                </a:extLst>
              </a:tr>
              <a:tr h="5256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b="0" i="0" dirty="0">
                          <a:latin typeface="华文隶书" panose="02010800040101010101" pitchFamily="2" charset="-122"/>
                          <a:ea typeface="华文隶书" panose="02010800040101010101" pitchFamily="2" charset="-122"/>
                        </a:rPr>
                        <a:t>备份</a:t>
                      </a:r>
                      <a:endParaRPr lang="en-US" altLang="zh-CN" sz="2800" b="0" i="0" dirty="0">
                        <a:latin typeface="华文隶书" panose="02010800040101010101" pitchFamily="2" charset="-122"/>
                        <a:ea typeface="华文隶书" panose="02010800040101010101" pitchFamily="2" charset="-122"/>
                      </a:endParaRPr>
                    </a:p>
                  </a:txBody>
                  <a:tcPr anchor="ctr"/>
                </a:tc>
                <a:tc vMerge="1">
                  <a:txBody>
                    <a:bodyPr/>
                    <a:lstStyle/>
                    <a:p>
                      <a:endParaRPr lang="zh-CN" altLang="en-US" dirty="0"/>
                    </a:p>
                  </a:txBody>
                  <a:tcPr/>
                </a:tc>
                <a:extLst>
                  <a:ext uri="{0D108BD9-81ED-4DB2-BD59-A6C34878D82A}">
                    <a16:rowId xmlns:a16="http://schemas.microsoft.com/office/drawing/2014/main" xmlns="" val="4255377107"/>
                  </a:ext>
                </a:extLst>
              </a:tr>
              <a:tr h="5256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800" b="0" i="0" dirty="0">
                          <a:latin typeface="华文隶书" panose="02010800040101010101" pitchFamily="2" charset="-122"/>
                          <a:ea typeface="华文隶书" panose="02010800040101010101" pitchFamily="2" charset="-122"/>
                        </a:rPr>
                        <a:t>应急演练（</a:t>
                      </a:r>
                      <a:r>
                        <a:rPr lang="en-US" altLang="zh-CN" sz="2800" b="0" i="0" dirty="0">
                          <a:latin typeface="华文隶书" panose="02010800040101010101" pitchFamily="2" charset="-122"/>
                          <a:ea typeface="华文隶书" panose="02010800040101010101" pitchFamily="2" charset="-122"/>
                        </a:rPr>
                        <a:t>25</a:t>
                      </a:r>
                      <a:r>
                        <a:rPr lang="zh-CN" altLang="en-US" sz="2800" b="0" i="0" dirty="0">
                          <a:latin typeface="华文隶书" panose="02010800040101010101" pitchFamily="2" charset="-122"/>
                          <a:ea typeface="华文隶书" panose="02010800040101010101" pitchFamily="2" charset="-122"/>
                        </a:rPr>
                        <a:t>条）</a:t>
                      </a:r>
                    </a:p>
                  </a:txBody>
                  <a:tcPr anchor="ctr"/>
                </a:tc>
                <a:tc vMerge="1">
                  <a:txBody>
                    <a:bodyPr/>
                    <a:lstStyle/>
                    <a:p>
                      <a:endParaRPr lang="zh-CN" altLang="en-US" dirty="0"/>
                    </a:p>
                  </a:txBody>
                  <a:tcPr/>
                </a:tc>
                <a:extLst>
                  <a:ext uri="{0D108BD9-81ED-4DB2-BD59-A6C34878D82A}">
                    <a16:rowId xmlns:a16="http://schemas.microsoft.com/office/drawing/2014/main" xmlns="" val="2204971411"/>
                  </a:ext>
                </a:extLst>
              </a:tr>
            </a:tbl>
          </a:graphicData>
        </a:graphic>
      </p:graphicFrame>
      <p:sp>
        <p:nvSpPr>
          <p:cNvPr id="6" name="文本框 5"/>
          <p:cNvSpPr txBox="1"/>
          <p:nvPr/>
        </p:nvSpPr>
        <p:spPr>
          <a:xfrm>
            <a:off x="913795" y="5040745"/>
            <a:ext cx="8524119" cy="1200329"/>
          </a:xfrm>
          <a:prstGeom prst="rect">
            <a:avLst/>
          </a:prstGeom>
          <a:noFill/>
        </p:spPr>
        <p:txBody>
          <a:bodyPr wrap="square" rtlCol="0">
            <a:spAutoFit/>
          </a:bodyPr>
          <a:lstStyle/>
          <a:p>
            <a:r>
              <a:rPr lang="zh-CN" altLang="en-US" sz="2400" kern="1200" dirty="0">
                <a:solidFill>
                  <a:srgbClr val="FF0000"/>
                </a:solidFill>
                <a:latin typeface="隶书" panose="02010509060101010101" pitchFamily="49" charset="-122"/>
                <a:ea typeface="隶书" panose="02010509060101010101" pitchFamily="49" charset="-122"/>
              </a:rPr>
              <a:t>国家机关政务网络的运营者不履行安保义务的责任（</a:t>
            </a:r>
            <a:r>
              <a:rPr lang="en-US" altLang="zh-CN" sz="2400" kern="1200" dirty="0">
                <a:solidFill>
                  <a:srgbClr val="FF0000"/>
                </a:solidFill>
                <a:latin typeface="隶书" panose="02010509060101010101" pitchFamily="49" charset="-122"/>
                <a:ea typeface="隶书" panose="02010509060101010101" pitchFamily="49" charset="-122"/>
              </a:rPr>
              <a:t>72</a:t>
            </a:r>
            <a:r>
              <a:rPr lang="zh-CN" altLang="en-US" sz="2400" kern="1200" dirty="0">
                <a:solidFill>
                  <a:srgbClr val="FF0000"/>
                </a:solidFill>
                <a:latin typeface="隶书" panose="02010509060101010101" pitchFamily="49" charset="-122"/>
                <a:ea typeface="隶书" panose="02010509060101010101" pitchFamily="49" charset="-122"/>
              </a:rPr>
              <a:t>）</a:t>
            </a:r>
            <a:r>
              <a:rPr lang="en-US" altLang="zh-CN" sz="2400" kern="1200" dirty="0">
                <a:solidFill>
                  <a:srgbClr val="FF0000"/>
                </a:solidFill>
                <a:latin typeface="隶书" panose="02010509060101010101" pitchFamily="49" charset="-122"/>
                <a:ea typeface="隶书" panose="02010509060101010101" pitchFamily="49" charset="-122"/>
              </a:rPr>
              <a:t>: </a:t>
            </a:r>
          </a:p>
          <a:p>
            <a:r>
              <a:rPr lang="en-US" altLang="zh-CN" sz="2400" dirty="0">
                <a:latin typeface="隶书" panose="02010509060101010101" pitchFamily="49" charset="-122"/>
                <a:ea typeface="隶书" panose="02010509060101010101" pitchFamily="49" charset="-122"/>
              </a:rPr>
              <a:t>                </a:t>
            </a:r>
            <a:r>
              <a:rPr lang="zh-CN" altLang="en-US" sz="2400" kern="1200" dirty="0">
                <a:solidFill>
                  <a:schemeClr val="tx1"/>
                </a:solidFill>
                <a:latin typeface="隶书" panose="02010509060101010101" pitchFamily="49" charset="-122"/>
                <a:ea typeface="隶书" panose="02010509060101010101" pitchFamily="49" charset="-122"/>
              </a:rPr>
              <a:t>由上级机关或者有关机关</a:t>
            </a:r>
            <a:r>
              <a:rPr lang="zh-CN" altLang="en-US" sz="2400" kern="1200" dirty="0">
                <a:solidFill>
                  <a:srgbClr val="FF0000"/>
                </a:solidFill>
                <a:latin typeface="隶书" panose="02010509060101010101" pitchFamily="49" charset="-122"/>
                <a:ea typeface="隶书" panose="02010509060101010101" pitchFamily="49" charset="-122"/>
              </a:rPr>
              <a:t>责令改正</a:t>
            </a:r>
            <a:endParaRPr lang="en-US" altLang="zh-CN" sz="2400" kern="1200" dirty="0">
              <a:solidFill>
                <a:srgbClr val="FF0000"/>
              </a:solidFill>
              <a:latin typeface="隶书" panose="02010509060101010101" pitchFamily="49" charset="-122"/>
              <a:ea typeface="隶书" panose="02010509060101010101" pitchFamily="49" charset="-122"/>
            </a:endParaRPr>
          </a:p>
          <a:p>
            <a:r>
              <a:rPr lang="en-US" altLang="zh-CN" sz="2400" dirty="0">
                <a:latin typeface="隶书" panose="02010509060101010101" pitchFamily="49" charset="-122"/>
                <a:ea typeface="隶书" panose="02010509060101010101" pitchFamily="49" charset="-122"/>
              </a:rPr>
              <a:t>                </a:t>
            </a:r>
            <a:r>
              <a:rPr lang="zh-CN" altLang="en-US" sz="2400" kern="1200" dirty="0">
                <a:solidFill>
                  <a:schemeClr val="tx1"/>
                </a:solidFill>
                <a:latin typeface="隶书" panose="02010509060101010101" pitchFamily="49" charset="-122"/>
                <a:ea typeface="隶书" panose="02010509060101010101" pitchFamily="49" charset="-122"/>
              </a:rPr>
              <a:t>对直接主管和责任人依法</a:t>
            </a:r>
            <a:r>
              <a:rPr lang="zh-CN" altLang="en-US" sz="2400" kern="1200" dirty="0">
                <a:solidFill>
                  <a:srgbClr val="FF0000"/>
                </a:solidFill>
                <a:latin typeface="隶书" panose="02010509060101010101" pitchFamily="49" charset="-122"/>
                <a:ea typeface="隶书" panose="02010509060101010101" pitchFamily="49" charset="-122"/>
              </a:rPr>
              <a:t>给予处分</a:t>
            </a:r>
          </a:p>
        </p:txBody>
      </p:sp>
      <mc:AlternateContent xmlns:mc="http://schemas.openxmlformats.org/markup-compatibility/2006" xmlns:p14="http://schemas.microsoft.com/office/powerpoint/2010/main">
        <mc:Choice Requires="p14">
          <p:contentPart p14:bwMode="auto" r:id="rId9">
            <p14:nvContentPartPr>
              <p14:cNvPr id="7" name="墨迹 6"/>
              <p14:cNvContentPartPr/>
              <p14:nvPr/>
            </p14:nvContentPartPr>
            <p14:xfrm>
              <a:off x="9313791" y="5264177"/>
              <a:ext cx="1652580" cy="457380"/>
            </p14:xfrm>
          </p:contentPart>
        </mc:Choice>
        <mc:Fallback xmlns="">
          <p:pic>
            <p:nvPicPr>
              <p:cNvPr id="7" name="墨迹 6"/>
              <p:cNvPicPr/>
              <p:nvPr/>
            </p:nvPicPr>
            <p:blipFill>
              <a:blip r:embed="rId10"/>
              <a:stretch>
                <a:fillRect/>
              </a:stretch>
            </p:blipFill>
            <p:spPr>
              <a:xfrm>
                <a:off x="9309471" y="5259859"/>
                <a:ext cx="1661219" cy="466017"/>
              </a:xfrm>
              <a:prstGeom prst="rect">
                <a:avLst/>
              </a:prstGeom>
            </p:spPr>
          </p:pic>
        </mc:Fallback>
      </mc:AlternateContent>
      <p:sp>
        <p:nvSpPr>
          <p:cNvPr id="10" name="文本框 9"/>
          <p:cNvSpPr txBox="1"/>
          <p:nvPr/>
        </p:nvSpPr>
        <p:spPr>
          <a:xfrm>
            <a:off x="9313791" y="5264177"/>
            <a:ext cx="2431433" cy="1077575"/>
          </a:xfrm>
          <a:prstGeom prst="cloud">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2000" b="1" kern="1200" spc="50" dirty="0">
                <a:ln w="0"/>
                <a:solidFill>
                  <a:schemeClr val="bg2"/>
                </a:solidFill>
                <a:effectLst>
                  <a:innerShdw blurRad="63500" dist="50800" dir="13500000">
                    <a:srgbClr val="000000">
                      <a:alpha val="50000"/>
                    </a:srgbClr>
                  </a:innerShdw>
                </a:effectLst>
                <a:latin typeface="+mn-lt"/>
                <a:ea typeface="+mn-ea"/>
                <a:cs typeface="+mn-cs"/>
              </a:rPr>
              <a:t>从业禁止的规定（</a:t>
            </a:r>
            <a:r>
              <a:rPr lang="en-US" altLang="zh-CN" sz="2000" b="1" kern="1200" spc="50" dirty="0">
                <a:ln w="0"/>
                <a:solidFill>
                  <a:schemeClr val="bg2"/>
                </a:solidFill>
                <a:effectLst>
                  <a:innerShdw blurRad="63500" dist="50800" dir="13500000">
                    <a:srgbClr val="000000">
                      <a:alpha val="50000"/>
                    </a:srgbClr>
                  </a:innerShdw>
                </a:effectLst>
                <a:latin typeface="+mn-lt"/>
                <a:ea typeface="+mn-ea"/>
                <a:cs typeface="+mn-cs"/>
              </a:rPr>
              <a:t>63</a:t>
            </a:r>
            <a:r>
              <a:rPr lang="zh-CN" altLang="en-US" sz="2000" b="1" kern="1200" spc="50" dirty="0">
                <a:ln w="0"/>
                <a:solidFill>
                  <a:schemeClr val="bg2"/>
                </a:solidFill>
                <a:effectLst>
                  <a:innerShdw blurRad="63500" dist="50800" dir="13500000">
                    <a:srgbClr val="000000">
                      <a:alpha val="50000"/>
                    </a:srgbClr>
                  </a:innerShdw>
                </a:effectLst>
                <a:latin typeface="+mn-lt"/>
                <a:ea typeface="+mn-ea"/>
                <a:cs typeface="+mn-cs"/>
              </a:rPr>
              <a:t>）</a:t>
            </a:r>
          </a:p>
        </p:txBody>
      </p:sp>
    </p:spTree>
    <p:extLst>
      <p:ext uri="{BB962C8B-B14F-4D97-AF65-F5344CB8AC3E}">
        <p14:creationId xmlns:p14="http://schemas.microsoft.com/office/powerpoint/2010/main" val="1700360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图片 3" descr="联合国千年发展目标高级别会议 ..."/>
          <p:cNvPicPr>
            <a:picLocks noChangeAspect="1"/>
          </p:cNvPicPr>
          <p:nvPr/>
        </p:nvPicPr>
        <p:blipFill rotWithShape="1">
          <a:blip r:embed="rId2" cstate="print">
            <a:extLst>
              <a:ext uri="{28A0092B-C50C-407E-A947-70E740481C1C}">
                <a14:useLocalDpi xmlns:a14="http://schemas.microsoft.com/office/drawing/2010/main" val="0"/>
              </a:ext>
            </a:extLst>
          </a:blip>
          <a:srcRect l="21097" r="5115" b="2"/>
          <a:stretch/>
        </p:blipFill>
        <p:spPr bwMode="auto">
          <a:xfrm>
            <a:off x="5604473" y="708803"/>
            <a:ext cx="6544887" cy="3082305"/>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内容占位符 2"/>
          <p:cNvSpPr>
            <a:spLocks noGrp="1"/>
          </p:cNvSpPr>
          <p:nvPr>
            <p:ph idx="1"/>
          </p:nvPr>
        </p:nvSpPr>
        <p:spPr>
          <a:xfrm>
            <a:off x="857199" y="2069724"/>
            <a:ext cx="4374277" cy="4375410"/>
          </a:xfrm>
        </p:spPr>
        <p:txBody>
          <a:bodyPr>
            <a:normAutofit/>
          </a:bodyPr>
          <a:lstStyle/>
          <a:p>
            <a:r>
              <a:rPr lang="zh-CN" altLang="zh-CN" sz="2400" dirty="0">
                <a:latin typeface="华文隶书" panose="02010800040101010101" pitchFamily="2" charset="-122"/>
                <a:ea typeface="华文隶书" panose="02010800040101010101" pitchFamily="2" charset="-122"/>
              </a:rPr>
              <a:t>国家安全审查规定</a:t>
            </a:r>
            <a:r>
              <a:rPr lang="zh-CN" altLang="en-US" sz="2400" dirty="0">
                <a:latin typeface="华文隶书" panose="02010800040101010101" pitchFamily="2" charset="-122"/>
                <a:ea typeface="华文隶书" panose="02010800040101010101" pitchFamily="2" charset="-122"/>
              </a:rPr>
              <a:t>（</a:t>
            </a:r>
            <a:r>
              <a:rPr lang="en-US" altLang="zh-CN" sz="2400" dirty="0">
                <a:latin typeface="华文隶书" panose="02010800040101010101" pitchFamily="2" charset="-122"/>
                <a:ea typeface="华文隶书" panose="02010800040101010101" pitchFamily="2" charset="-122"/>
              </a:rPr>
              <a:t>34-1</a:t>
            </a:r>
            <a:r>
              <a:rPr lang="zh-CN" altLang="en-US" sz="2400" dirty="0">
                <a:latin typeface="华文隶书" panose="02010800040101010101" pitchFamily="2" charset="-122"/>
                <a:ea typeface="华文隶书" panose="02010800040101010101" pitchFamily="2" charset="-122"/>
              </a:rPr>
              <a:t>）</a:t>
            </a:r>
            <a:r>
              <a:rPr lang="zh-CN" altLang="en-US" sz="2400" dirty="0">
                <a:solidFill>
                  <a:srgbClr val="FF0000"/>
                </a:solidFill>
                <a:latin typeface="华文隶书" panose="02010800040101010101" pitchFamily="2" charset="-122"/>
                <a:ea typeface="华文隶书" panose="02010800040101010101" pitchFamily="2" charset="-122"/>
              </a:rPr>
              <a:t>网络安全审查管理办法（征求意见稿）</a:t>
            </a:r>
            <a:endParaRPr lang="en-US" altLang="zh-CN" sz="2400" dirty="0">
              <a:solidFill>
                <a:srgbClr val="FF0000"/>
              </a:solidFill>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国家安全</a:t>
            </a:r>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公共安全</a:t>
            </a:r>
            <a:endParaRPr lang="en-US" altLang="zh-CN" sz="2400" dirty="0">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产品、服务的特有要求</a:t>
            </a:r>
            <a:endParaRPr lang="en-US" altLang="zh-CN" sz="2400" dirty="0">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a:t>
            </a:r>
            <a:r>
              <a:rPr lang="zh-CN" altLang="en-US" sz="2400" dirty="0">
                <a:latin typeface="华文隶书" panose="02010800040101010101" pitchFamily="2" charset="-122"/>
                <a:ea typeface="华文隶书" panose="02010800040101010101" pitchFamily="2" charset="-122"/>
              </a:rPr>
              <a:t>申请还是国家主动启动</a:t>
            </a:r>
            <a:endParaRPr lang="en-US" altLang="zh-CN" sz="2400" dirty="0">
              <a:latin typeface="华文隶书" panose="02010800040101010101" pitchFamily="2" charset="-122"/>
              <a:ea typeface="华文隶书" panose="02010800040101010101" pitchFamily="2" charset="-122"/>
            </a:endParaRPr>
          </a:p>
          <a:p>
            <a:r>
              <a:rPr lang="en-US" altLang="zh-CN" sz="2400" dirty="0">
                <a:latin typeface="华文隶书" panose="02010800040101010101" pitchFamily="2" charset="-122"/>
                <a:ea typeface="华文隶书" panose="02010800040101010101" pitchFamily="2" charset="-122"/>
              </a:rPr>
              <a:t>--</a:t>
            </a:r>
            <a:r>
              <a:rPr lang="zh-CN" altLang="en-US" sz="2400" dirty="0">
                <a:solidFill>
                  <a:srgbClr val="FF0000"/>
                </a:solidFill>
                <a:latin typeface="华文隶书" panose="02010800040101010101" pitchFamily="2" charset="-122"/>
                <a:ea typeface="华文隶书" panose="02010800040101010101" pitchFamily="2" charset="-122"/>
              </a:rPr>
              <a:t>与产品服务提供者签订安全保密协议（</a:t>
            </a:r>
            <a:r>
              <a:rPr lang="en-US" altLang="zh-CN" sz="2400" dirty="0">
                <a:solidFill>
                  <a:srgbClr val="FF0000"/>
                </a:solidFill>
                <a:latin typeface="华文隶书" panose="02010800040101010101" pitchFamily="2" charset="-122"/>
                <a:ea typeface="华文隶书" panose="02010800040101010101" pitchFamily="2" charset="-122"/>
              </a:rPr>
              <a:t>22</a:t>
            </a:r>
            <a:r>
              <a:rPr lang="zh-CN" altLang="en-US" sz="2400" dirty="0">
                <a:solidFill>
                  <a:srgbClr val="FF0000"/>
                </a:solidFill>
                <a:latin typeface="华文隶书" panose="02010800040101010101" pitchFamily="2" charset="-122"/>
                <a:ea typeface="华文隶书" panose="02010800040101010101" pitchFamily="2" charset="-122"/>
              </a:rPr>
              <a:t>、</a:t>
            </a:r>
            <a:r>
              <a:rPr lang="en-US" altLang="zh-CN" sz="2400" dirty="0">
                <a:solidFill>
                  <a:srgbClr val="FF0000"/>
                </a:solidFill>
                <a:latin typeface="华文隶书" panose="02010800040101010101" pitchFamily="2" charset="-122"/>
                <a:ea typeface="华文隶书" panose="02010800040101010101" pitchFamily="2" charset="-122"/>
              </a:rPr>
              <a:t>23</a:t>
            </a:r>
            <a:r>
              <a:rPr lang="zh-CN" altLang="en-US" sz="2400" dirty="0">
                <a:solidFill>
                  <a:srgbClr val="FF0000"/>
                </a:solidFill>
                <a:latin typeface="华文隶书" panose="02010800040101010101" pitchFamily="2" charset="-122"/>
                <a:ea typeface="华文隶书" panose="02010800040101010101" pitchFamily="2" charset="-122"/>
              </a:rPr>
              <a:t>相关）</a:t>
            </a:r>
            <a:r>
              <a:rPr lang="en-US" altLang="zh-CN" sz="2400" dirty="0">
                <a:solidFill>
                  <a:srgbClr val="FF0000"/>
                </a:solidFill>
                <a:latin typeface="华文隶书" panose="02010800040101010101" pitchFamily="2" charset="-122"/>
                <a:ea typeface="华文隶书" panose="02010800040101010101" pitchFamily="2" charset="-122"/>
              </a:rPr>
              <a:t>  </a:t>
            </a:r>
          </a:p>
        </p:txBody>
      </p:sp>
      <p:sp>
        <p:nvSpPr>
          <p:cNvPr id="10" name="标题 1"/>
          <p:cNvSpPr txBox="1">
            <a:spLocks/>
          </p:cNvSpPr>
          <p:nvPr/>
        </p:nvSpPr>
        <p:spPr>
          <a:xfrm>
            <a:off x="594360" y="448253"/>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3600" kern="1200">
                <a:solidFill>
                  <a:srgbClr val="C00000"/>
                </a:solidFill>
                <a:latin typeface="Microsoft YaHei" charset="-122"/>
                <a:ea typeface="Microsoft YaHei" charset="-122"/>
                <a:cs typeface="Microsoft YaHei" charset="-122"/>
              </a:defRPr>
            </a:lvl1pPr>
          </a:lstStyle>
          <a:p>
            <a:r>
              <a:rPr lang="zh-CN" altLang="en-US" dirty="0">
                <a:solidFill>
                  <a:schemeClr val="tx1"/>
                </a:solidFill>
                <a:latin typeface="华文隶书" panose="02010800040101010101" pitchFamily="2" charset="-122"/>
                <a:ea typeface="华文隶书" panose="02010800040101010101" pitchFamily="2" charset="-122"/>
              </a:rPr>
              <a:t>五、网络安全法的实施</a:t>
            </a:r>
          </a:p>
          <a:p>
            <a:r>
              <a:rPr lang="en-US" altLang="zh-CN" dirty="0">
                <a:solidFill>
                  <a:schemeClr val="tx1"/>
                </a:solidFill>
                <a:latin typeface="华文隶书" panose="02010800040101010101" pitchFamily="2" charset="-122"/>
                <a:ea typeface="华文隶书" panose="02010800040101010101" pitchFamily="2" charset="-122"/>
              </a:rPr>
              <a:t>--</a:t>
            </a:r>
            <a:r>
              <a:rPr lang="zh-CN" altLang="en-US" dirty="0">
                <a:solidFill>
                  <a:schemeClr val="tx1"/>
                </a:solidFill>
                <a:latin typeface="华文隶书" panose="02010800040101010101" pitchFamily="2" charset="-122"/>
                <a:ea typeface="华文隶书" panose="02010800040101010101" pitchFamily="2" charset="-122"/>
              </a:rPr>
              <a:t>产品</a:t>
            </a:r>
            <a:r>
              <a:rPr lang="en-US" altLang="zh-CN" dirty="0">
                <a:solidFill>
                  <a:schemeClr val="tx1"/>
                </a:solidFill>
                <a:latin typeface="华文隶书" panose="02010800040101010101" pitchFamily="2" charset="-122"/>
                <a:ea typeface="华文隶书" panose="02010800040101010101" pitchFamily="2" charset="-122"/>
              </a:rPr>
              <a:t>/</a:t>
            </a:r>
            <a:r>
              <a:rPr lang="zh-CN" altLang="en-US" dirty="0">
                <a:solidFill>
                  <a:schemeClr val="tx1"/>
                </a:solidFill>
                <a:latin typeface="华文隶书" panose="02010800040101010101" pitchFamily="2" charset="-122"/>
                <a:ea typeface="华文隶书" panose="02010800040101010101" pitchFamily="2" charset="-122"/>
              </a:rPr>
              <a:t>服务采购</a:t>
            </a:r>
          </a:p>
        </p:txBody>
      </p:sp>
      <mc:AlternateContent xmlns:mc="http://schemas.openxmlformats.org/markup-compatibility/2006" xmlns:p14="http://schemas.microsoft.com/office/powerpoint/2010/main">
        <mc:Choice Requires="p14">
          <p:contentPart p14:bwMode="auto" r:id="rId3">
            <p14:nvContentPartPr>
              <p14:cNvPr id="6" name="墨迹 5"/>
              <p14:cNvContentPartPr/>
              <p14:nvPr/>
            </p14:nvContentPartPr>
            <p14:xfrm>
              <a:off x="3214156" y="2216656"/>
              <a:ext cx="55620" cy="66600"/>
            </p14:xfrm>
          </p:contentPart>
        </mc:Choice>
        <mc:Fallback xmlns="">
          <p:pic>
            <p:nvPicPr>
              <p:cNvPr id="6" name="墨迹 5"/>
              <p:cNvPicPr/>
              <p:nvPr/>
            </p:nvPicPr>
            <p:blipFill>
              <a:blip r:embed="rId4"/>
              <a:stretch>
                <a:fillRect/>
              </a:stretch>
            </p:blipFill>
            <p:spPr>
              <a:xfrm>
                <a:off x="3209850" y="2212359"/>
                <a:ext cx="64232" cy="75194"/>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墨迹 6"/>
              <p14:cNvContentPartPr/>
              <p14:nvPr/>
            </p14:nvContentPartPr>
            <p14:xfrm>
              <a:off x="1230196" y="2266516"/>
              <a:ext cx="22680" cy="11520"/>
            </p14:xfrm>
          </p:contentPart>
        </mc:Choice>
        <mc:Fallback xmlns="">
          <p:pic>
            <p:nvPicPr>
              <p:cNvPr id="7" name="墨迹 6"/>
              <p:cNvPicPr/>
              <p:nvPr/>
            </p:nvPicPr>
            <p:blipFill>
              <a:blip r:embed="rId6"/>
              <a:stretch>
                <a:fillRect/>
              </a:stretch>
            </p:blipFill>
            <p:spPr>
              <a:xfrm>
                <a:off x="1225876" y="2262196"/>
                <a:ext cx="3132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墨迹 12"/>
              <p14:cNvContentPartPr/>
              <p14:nvPr/>
            </p14:nvContentPartPr>
            <p14:xfrm>
              <a:off x="2033716" y="3696256"/>
              <a:ext cx="565380" cy="111060"/>
            </p14:xfrm>
          </p:contentPart>
        </mc:Choice>
        <mc:Fallback xmlns="">
          <p:pic>
            <p:nvPicPr>
              <p:cNvPr id="13" name="墨迹 12"/>
              <p:cNvPicPr/>
              <p:nvPr/>
            </p:nvPicPr>
            <p:blipFill>
              <a:blip r:embed="rId8"/>
              <a:stretch>
                <a:fillRect/>
              </a:stretch>
            </p:blipFill>
            <p:spPr>
              <a:xfrm>
                <a:off x="2029397" y="3691957"/>
                <a:ext cx="574017" cy="119658"/>
              </a:xfrm>
              <a:prstGeom prst="rect">
                <a:avLst/>
              </a:prstGeom>
            </p:spPr>
          </p:pic>
        </mc:Fallback>
      </mc:AlternateContent>
      <p:sp>
        <p:nvSpPr>
          <p:cNvPr id="2" name="文本框 1"/>
          <p:cNvSpPr txBox="1"/>
          <p:nvPr/>
        </p:nvSpPr>
        <p:spPr>
          <a:xfrm>
            <a:off x="6428696" y="4682668"/>
            <a:ext cx="5295217" cy="1569660"/>
          </a:xfrm>
          <a:prstGeom prst="rect">
            <a:avLst/>
          </a:prstGeom>
          <a:noFill/>
        </p:spPr>
        <p:txBody>
          <a:bodyPr wrap="square" rtlCol="0">
            <a:spAutoFit/>
          </a:bodyPr>
          <a:lstStyle/>
          <a:p>
            <a:r>
              <a:rPr lang="zh-CN" altLang="en-US" sz="2400" dirty="0">
                <a:solidFill>
                  <a:srgbClr val="FF0000"/>
                </a:solidFill>
                <a:latin typeface="隶书" panose="02010509060101010101" pitchFamily="49" charset="-122"/>
                <a:ea typeface="隶书" panose="02010509060101010101" pitchFamily="49" charset="-122"/>
              </a:rPr>
              <a:t>未经审查、未通过的安全产品</a:t>
            </a:r>
            <a:r>
              <a:rPr lang="en-US" altLang="zh-CN" sz="2400" dirty="0">
                <a:solidFill>
                  <a:srgbClr val="FF0000"/>
                </a:solidFill>
                <a:latin typeface="隶书" panose="02010509060101010101" pitchFamily="49" charset="-122"/>
                <a:ea typeface="隶书" panose="02010509060101010101" pitchFamily="49" charset="-122"/>
              </a:rPr>
              <a:t>/</a:t>
            </a:r>
            <a:r>
              <a:rPr lang="zh-CN" altLang="en-US" sz="2400" dirty="0">
                <a:solidFill>
                  <a:srgbClr val="FF0000"/>
                </a:solidFill>
                <a:latin typeface="隶书" panose="02010509060101010101" pitchFamily="49" charset="-122"/>
                <a:ea typeface="隶书" panose="02010509060101010101" pitchFamily="49" charset="-122"/>
              </a:rPr>
              <a:t>服务的</a:t>
            </a:r>
            <a:r>
              <a:rPr lang="en-US" altLang="zh-CN" sz="2400" dirty="0">
                <a:latin typeface="隶书" panose="02010509060101010101" pitchFamily="49" charset="-122"/>
                <a:ea typeface="隶书" panose="02010509060101010101" pitchFamily="49" charset="-122"/>
              </a:rPr>
              <a:t>:</a:t>
            </a:r>
          </a:p>
          <a:p>
            <a:r>
              <a:rPr lang="en-US" altLang="zh-CN" sz="2400" dirty="0">
                <a:latin typeface="隶书" panose="02010509060101010101" pitchFamily="49" charset="-122"/>
                <a:ea typeface="隶书" panose="02010509060101010101" pitchFamily="49" charset="-122"/>
              </a:rPr>
              <a:t>    </a:t>
            </a:r>
            <a:r>
              <a:rPr lang="zh-CN" altLang="en-US" sz="2400" dirty="0">
                <a:latin typeface="隶书" panose="02010509060101010101" pitchFamily="49" charset="-122"/>
                <a:ea typeface="隶书" panose="02010509060101010101" pitchFamily="49" charset="-122"/>
              </a:rPr>
              <a:t>主管部门责令停止使用</a:t>
            </a:r>
            <a:endParaRPr lang="en-US" altLang="zh-CN" sz="2400" dirty="0">
              <a:latin typeface="隶书" panose="02010509060101010101" pitchFamily="49" charset="-122"/>
              <a:ea typeface="隶书" panose="02010509060101010101" pitchFamily="49" charset="-122"/>
            </a:endParaRPr>
          </a:p>
          <a:p>
            <a:r>
              <a:rPr lang="en-US" altLang="zh-CN" sz="2400" dirty="0">
                <a:latin typeface="隶书" panose="02010509060101010101" pitchFamily="49" charset="-122"/>
                <a:ea typeface="隶书" panose="02010509060101010101" pitchFamily="49" charset="-122"/>
              </a:rPr>
              <a:t>    </a:t>
            </a:r>
            <a:r>
              <a:rPr lang="zh-CN" altLang="en-US" sz="2400" dirty="0">
                <a:latin typeface="隶书" panose="02010509060101010101" pitchFamily="49" charset="-122"/>
                <a:ea typeface="隶书" panose="02010509060101010101" pitchFamily="49" charset="-122"/>
              </a:rPr>
              <a:t>处</a:t>
            </a:r>
            <a:r>
              <a:rPr lang="en-US" altLang="zh-CN" sz="2400" dirty="0">
                <a:latin typeface="隶书" panose="02010509060101010101" pitchFamily="49" charset="-122"/>
                <a:ea typeface="隶书" panose="02010509060101010101" pitchFamily="49" charset="-122"/>
              </a:rPr>
              <a:t>1-10</a:t>
            </a:r>
            <a:r>
              <a:rPr lang="zh-CN" altLang="en-US" sz="2400" dirty="0">
                <a:latin typeface="隶书" panose="02010509060101010101" pitchFamily="49" charset="-122"/>
                <a:ea typeface="隶书" panose="02010509060101010101" pitchFamily="49" charset="-122"/>
              </a:rPr>
              <a:t>倍罚款</a:t>
            </a:r>
            <a:endParaRPr lang="en-US" altLang="zh-CN" sz="2400" dirty="0">
              <a:latin typeface="隶书" panose="02010509060101010101" pitchFamily="49" charset="-122"/>
              <a:ea typeface="隶书" panose="02010509060101010101" pitchFamily="49" charset="-122"/>
            </a:endParaRPr>
          </a:p>
          <a:p>
            <a:r>
              <a:rPr lang="zh-CN" altLang="en-US" sz="2400" kern="1200" dirty="0">
                <a:solidFill>
                  <a:schemeClr val="tx1"/>
                </a:solidFill>
                <a:latin typeface="隶书" panose="02010509060101010101" pitchFamily="49" charset="-122"/>
                <a:ea typeface="隶书" panose="02010509060101010101" pitchFamily="49" charset="-122"/>
              </a:rPr>
              <a:t>    主管、责任人处</a:t>
            </a:r>
            <a:r>
              <a:rPr lang="en-US" altLang="zh-CN" sz="2400" kern="1200" dirty="0">
                <a:solidFill>
                  <a:schemeClr val="tx1"/>
                </a:solidFill>
                <a:latin typeface="隶书" panose="02010509060101010101" pitchFamily="49" charset="-122"/>
                <a:ea typeface="隶书" panose="02010509060101010101" pitchFamily="49" charset="-122"/>
              </a:rPr>
              <a:t>1-10</a:t>
            </a:r>
            <a:r>
              <a:rPr lang="zh-CN" altLang="en-US" sz="2400" kern="1200" dirty="0">
                <a:solidFill>
                  <a:schemeClr val="tx1"/>
                </a:solidFill>
                <a:latin typeface="隶书" panose="02010509060101010101" pitchFamily="49" charset="-122"/>
                <a:ea typeface="隶书" panose="02010509060101010101" pitchFamily="49" charset="-122"/>
              </a:rPr>
              <a:t>万罚款</a:t>
            </a:r>
          </a:p>
        </p:txBody>
      </p:sp>
      <mc:AlternateContent xmlns:mc="http://schemas.openxmlformats.org/markup-compatibility/2006" xmlns:p14="http://schemas.microsoft.com/office/powerpoint/2010/main">
        <mc:Choice Requires="p14">
          <p:contentPart p14:bwMode="auto" r:id="rId9">
            <p14:nvContentPartPr>
              <p14:cNvPr id="9" name="墨迹 8"/>
              <p14:cNvContentPartPr/>
              <p14:nvPr/>
            </p14:nvContentPartPr>
            <p14:xfrm>
              <a:off x="8281851" y="5558117"/>
              <a:ext cx="379080" cy="32760"/>
            </p14:xfrm>
          </p:contentPart>
        </mc:Choice>
        <mc:Fallback xmlns="">
          <p:pic>
            <p:nvPicPr>
              <p:cNvPr id="9" name="墨迹 8"/>
              <p:cNvPicPr/>
              <p:nvPr/>
            </p:nvPicPr>
            <p:blipFill>
              <a:blip r:embed="rId10"/>
              <a:stretch>
                <a:fillRect/>
              </a:stretch>
            </p:blipFill>
            <p:spPr>
              <a:xfrm>
                <a:off x="8277531" y="5553844"/>
                <a:ext cx="387720" cy="41306"/>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1" name="墨迹 10"/>
              <p14:cNvContentPartPr/>
              <p14:nvPr/>
            </p14:nvContentPartPr>
            <p14:xfrm>
              <a:off x="8745531" y="5597357"/>
              <a:ext cx="542340" cy="13320"/>
            </p14:xfrm>
          </p:contentPart>
        </mc:Choice>
        <mc:Fallback xmlns="">
          <p:pic>
            <p:nvPicPr>
              <p:cNvPr id="11" name="墨迹 10"/>
              <p:cNvPicPr/>
              <p:nvPr/>
            </p:nvPicPr>
            <p:blipFill>
              <a:blip r:embed="rId12"/>
              <a:stretch>
                <a:fillRect/>
              </a:stretch>
            </p:blipFill>
            <p:spPr>
              <a:xfrm>
                <a:off x="8741212" y="5593151"/>
                <a:ext cx="550977" cy="21733"/>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墨迹 15"/>
              <p14:cNvContentPartPr/>
              <p14:nvPr/>
            </p14:nvContentPartPr>
            <p14:xfrm>
              <a:off x="9137391" y="5629937"/>
              <a:ext cx="13320" cy="32760"/>
            </p14:xfrm>
          </p:contentPart>
        </mc:Choice>
        <mc:Fallback xmlns="">
          <p:pic>
            <p:nvPicPr>
              <p:cNvPr id="16" name="墨迹 15"/>
              <p:cNvPicPr/>
              <p:nvPr/>
            </p:nvPicPr>
            <p:blipFill>
              <a:blip r:embed="rId14"/>
              <a:stretch>
                <a:fillRect/>
              </a:stretch>
            </p:blipFill>
            <p:spPr>
              <a:xfrm>
                <a:off x="9133185" y="5625617"/>
                <a:ext cx="21733" cy="414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9" name="墨迹 18"/>
              <p14:cNvContentPartPr/>
              <p14:nvPr/>
            </p14:nvContentPartPr>
            <p14:xfrm>
              <a:off x="8928411" y="5695277"/>
              <a:ext cx="254880" cy="65520"/>
            </p14:xfrm>
          </p:contentPart>
        </mc:Choice>
        <mc:Fallback xmlns="">
          <p:pic>
            <p:nvPicPr>
              <p:cNvPr id="19" name="墨迹 18"/>
              <p:cNvPicPr/>
              <p:nvPr/>
            </p:nvPicPr>
            <p:blipFill>
              <a:blip r:embed="rId16"/>
              <a:stretch>
                <a:fillRect/>
              </a:stretch>
            </p:blipFill>
            <p:spPr>
              <a:xfrm>
                <a:off x="8924097" y="5690981"/>
                <a:ext cx="263508" cy="74113"/>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0" name="墨迹 19"/>
              <p14:cNvContentPartPr/>
              <p14:nvPr/>
            </p14:nvContentPartPr>
            <p14:xfrm>
              <a:off x="9241791" y="5643077"/>
              <a:ext cx="19800" cy="39420"/>
            </p14:xfrm>
          </p:contentPart>
        </mc:Choice>
        <mc:Fallback xmlns="">
          <p:pic>
            <p:nvPicPr>
              <p:cNvPr id="20" name="墨迹 19"/>
              <p:cNvPicPr/>
              <p:nvPr/>
            </p:nvPicPr>
            <p:blipFill>
              <a:blip r:embed="rId18"/>
              <a:stretch>
                <a:fillRect/>
              </a:stretch>
            </p:blipFill>
            <p:spPr>
              <a:xfrm>
                <a:off x="9237471" y="5638777"/>
                <a:ext cx="28440" cy="48021"/>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1" name="墨迹 20"/>
              <p14:cNvContentPartPr/>
              <p14:nvPr/>
            </p14:nvContentPartPr>
            <p14:xfrm>
              <a:off x="9124251" y="5714897"/>
              <a:ext cx="1012500" cy="72000"/>
            </p14:xfrm>
          </p:contentPart>
        </mc:Choice>
        <mc:Fallback xmlns="">
          <p:pic>
            <p:nvPicPr>
              <p:cNvPr id="21" name="墨迹 20"/>
              <p:cNvPicPr/>
              <p:nvPr/>
            </p:nvPicPr>
            <p:blipFill>
              <a:blip r:embed="rId20"/>
              <a:stretch>
                <a:fillRect/>
              </a:stretch>
            </p:blipFill>
            <p:spPr>
              <a:xfrm>
                <a:off x="9119932" y="5710598"/>
                <a:ext cx="1021138" cy="80597"/>
              </a:xfrm>
              <a:prstGeom prst="rect">
                <a:avLst/>
              </a:prstGeom>
            </p:spPr>
          </p:pic>
        </mc:Fallback>
      </mc:AlternateContent>
    </p:spTree>
    <p:extLst>
      <p:ext uri="{BB962C8B-B14F-4D97-AF65-F5344CB8AC3E}">
        <p14:creationId xmlns:p14="http://schemas.microsoft.com/office/powerpoint/2010/main" val="4279178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a:xfrm>
            <a:off x="594360" y="448253"/>
            <a:ext cx="10515600" cy="1325563"/>
          </a:xfrm>
          <a:prstGeom prst="rect">
            <a:avLst/>
          </a:prstGeom>
        </p:spPr>
        <p:txBody>
          <a:bodyPr anchor="ctr">
            <a:normAutofit/>
          </a:bodyPr>
          <a:lstStyle>
            <a:lvl1pPr algn="l" defTabSz="914400" rtl="0" eaLnBrk="1" latinLnBrk="0" hangingPunct="1">
              <a:lnSpc>
                <a:spcPct val="90000"/>
              </a:lnSpc>
              <a:spcBef>
                <a:spcPct val="0"/>
              </a:spcBef>
              <a:buNone/>
              <a:defRPr sz="3600" kern="1200">
                <a:solidFill>
                  <a:srgbClr val="C00000"/>
                </a:solidFill>
                <a:latin typeface="Microsoft YaHei" charset="-122"/>
                <a:ea typeface="Microsoft YaHei" charset="-122"/>
                <a:cs typeface="Microsoft YaHei" charset="-122"/>
              </a:defRPr>
            </a:lvl1pPr>
          </a:lstStyle>
          <a:p>
            <a:r>
              <a:rPr lang="zh-CN" altLang="en-US" dirty="0">
                <a:solidFill>
                  <a:schemeClr val="tx1"/>
                </a:solidFill>
                <a:latin typeface="华文隶书" panose="02010800040101010101" pitchFamily="2" charset="-122"/>
                <a:ea typeface="华文隶书" panose="02010800040101010101" pitchFamily="2" charset="-122"/>
              </a:rPr>
              <a:t>五、网络安全法的实施</a:t>
            </a:r>
          </a:p>
          <a:p>
            <a:r>
              <a:rPr lang="en-US" altLang="zh-CN" dirty="0">
                <a:solidFill>
                  <a:schemeClr val="tx1"/>
                </a:solidFill>
                <a:latin typeface="华文隶书" panose="02010800040101010101" pitchFamily="2" charset="-122"/>
                <a:ea typeface="华文隶书" panose="02010800040101010101" pitchFamily="2" charset="-122"/>
              </a:rPr>
              <a:t>--</a:t>
            </a:r>
            <a:r>
              <a:rPr lang="zh-CN" altLang="en-US" dirty="0">
                <a:solidFill>
                  <a:schemeClr val="tx1"/>
                </a:solidFill>
                <a:latin typeface="华文隶书" panose="02010800040101010101" pitchFamily="2" charset="-122"/>
                <a:ea typeface="华文隶书" panose="02010800040101010101" pitchFamily="2" charset="-122"/>
              </a:rPr>
              <a:t>检测评估</a:t>
            </a:r>
          </a:p>
        </p:txBody>
      </p:sp>
      <mc:AlternateContent xmlns:mc="http://schemas.openxmlformats.org/markup-compatibility/2006" xmlns:p14="http://schemas.microsoft.com/office/powerpoint/2010/main">
        <mc:Choice Requires="p14">
          <p:contentPart p14:bwMode="auto" r:id="rId2">
            <p14:nvContentPartPr>
              <p14:cNvPr id="13" name="墨迹 12"/>
              <p14:cNvContentPartPr/>
              <p14:nvPr/>
            </p14:nvContentPartPr>
            <p14:xfrm>
              <a:off x="2033716" y="3696256"/>
              <a:ext cx="565380" cy="111060"/>
            </p14:xfrm>
          </p:contentPart>
        </mc:Choice>
        <mc:Fallback xmlns="">
          <p:pic>
            <p:nvPicPr>
              <p:cNvPr id="13" name="墨迹 12"/>
              <p:cNvPicPr/>
              <p:nvPr/>
            </p:nvPicPr>
            <p:blipFill>
              <a:blip r:embed="rId8"/>
              <a:stretch>
                <a:fillRect/>
              </a:stretch>
            </p:blipFill>
            <p:spPr>
              <a:xfrm>
                <a:off x="2029397" y="3691957"/>
                <a:ext cx="574017" cy="119658"/>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8" name="墨迹 7"/>
              <p14:cNvContentPartPr/>
              <p14:nvPr/>
            </p14:nvContentPartPr>
            <p14:xfrm>
              <a:off x="3214156" y="2216656"/>
              <a:ext cx="55620" cy="66600"/>
            </p14:xfrm>
          </p:contentPart>
        </mc:Choice>
        <mc:Fallback xmlns="">
          <p:pic>
            <p:nvPicPr>
              <p:cNvPr id="8" name="墨迹 7"/>
              <p:cNvPicPr/>
              <p:nvPr/>
            </p:nvPicPr>
            <p:blipFill>
              <a:blip r:embed="rId12"/>
              <a:stretch>
                <a:fillRect/>
              </a:stretch>
            </p:blipFill>
            <p:spPr>
              <a:xfrm>
                <a:off x="3209850" y="2212359"/>
                <a:ext cx="64232" cy="75194"/>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9" name="墨迹 8"/>
              <p14:cNvContentPartPr/>
              <p14:nvPr/>
            </p14:nvContentPartPr>
            <p14:xfrm>
              <a:off x="1230196" y="2266516"/>
              <a:ext cx="22680" cy="11520"/>
            </p14:xfrm>
          </p:contentPart>
        </mc:Choice>
        <mc:Fallback xmlns="">
          <p:pic>
            <p:nvPicPr>
              <p:cNvPr id="9" name="墨迹 8"/>
              <p:cNvPicPr/>
              <p:nvPr/>
            </p:nvPicPr>
            <p:blipFill>
              <a:blip r:embed="rId14"/>
              <a:stretch>
                <a:fillRect/>
              </a:stretch>
            </p:blipFill>
            <p:spPr>
              <a:xfrm>
                <a:off x="1225876" y="2262196"/>
                <a:ext cx="31320" cy="20160"/>
              </a:xfrm>
              <a:prstGeom prst="rect">
                <a:avLst/>
              </a:prstGeom>
            </p:spPr>
          </p:pic>
        </mc:Fallback>
      </mc:AlternateContent>
      <p:graphicFrame>
        <p:nvGraphicFramePr>
          <p:cNvPr id="6" name="图示 5"/>
          <p:cNvGraphicFramePr/>
          <p:nvPr>
            <p:extLst>
              <p:ext uri="{D42A27DB-BD31-4B8C-83A1-F6EECF244321}">
                <p14:modId xmlns:p14="http://schemas.microsoft.com/office/powerpoint/2010/main" val="22178215"/>
              </p:ext>
            </p:extLst>
          </p:nvPr>
        </p:nvGraphicFramePr>
        <p:xfrm>
          <a:off x="346166" y="862838"/>
          <a:ext cx="11743508" cy="58139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31379804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9515" y="234713"/>
            <a:ext cx="10353761" cy="1326321"/>
          </a:xfrm>
        </p:spPr>
        <p:txBody>
          <a:bodyPr>
            <a:normAutofit/>
          </a:bodyPr>
          <a:lstStyle/>
          <a:p>
            <a:r>
              <a:rPr lang="zh-CN" altLang="en-US" b="0" dirty="0">
                <a:latin typeface="隶书" panose="02010509060101010101" pitchFamily="49" charset="-122"/>
                <a:ea typeface="隶书" panose="02010509060101010101" pitchFamily="49" charset="-122"/>
              </a:rPr>
              <a:t>五、网络安全法的实施</a:t>
            </a:r>
            <a:r>
              <a:rPr lang="en-US" altLang="zh-CN" b="0" dirty="0">
                <a:latin typeface="隶书" panose="02010509060101010101" pitchFamily="49" charset="-122"/>
                <a:ea typeface="隶书" panose="02010509060101010101" pitchFamily="49" charset="-122"/>
              </a:rPr>
              <a:t>---</a:t>
            </a:r>
            <a:r>
              <a:rPr lang="zh-CN" altLang="en-US" b="0" dirty="0">
                <a:latin typeface="隶书" panose="02010509060101010101" pitchFamily="49" charset="-122"/>
                <a:ea typeface="隶书" panose="02010509060101010101" pitchFamily="49" charset="-122"/>
              </a:rPr>
              <a:t>数据本地化与处境管理</a:t>
            </a:r>
          </a:p>
        </p:txBody>
      </p:sp>
      <p:sp>
        <p:nvSpPr>
          <p:cNvPr id="3" name="内容占位符 2"/>
          <p:cNvSpPr>
            <a:spLocks noGrp="1"/>
          </p:cNvSpPr>
          <p:nvPr>
            <p:ph idx="1"/>
          </p:nvPr>
        </p:nvSpPr>
        <p:spPr>
          <a:xfrm>
            <a:off x="522514" y="1627688"/>
            <a:ext cx="3649625" cy="4713199"/>
          </a:xfrm>
        </p:spPr>
        <p:txBody>
          <a:bodyPr>
            <a:normAutofit lnSpcReduction="10000"/>
          </a:bodyPr>
          <a:lstStyle/>
          <a:p>
            <a:pPr>
              <a:defRPr/>
            </a:pPr>
            <a:r>
              <a:rPr lang="zh-CN" altLang="en-US" sz="2400" dirty="0">
                <a:latin typeface="华文隶书" panose="02010800040101010101" pitchFamily="2" charset="-122"/>
                <a:ea typeface="华文隶书" panose="02010800040101010101" pitchFamily="2" charset="-122"/>
              </a:rPr>
              <a:t>数据本地化与</a:t>
            </a:r>
            <a:r>
              <a:rPr lang="zh-CN" altLang="en-US" sz="2400" dirty="0">
                <a:solidFill>
                  <a:srgbClr val="FF0000"/>
                </a:solidFill>
                <a:latin typeface="华文隶书" panose="02010800040101010101" pitchFamily="2" charset="-122"/>
                <a:ea typeface="华文隶书" panose="02010800040101010101" pitchFamily="2" charset="-122"/>
              </a:rPr>
              <a:t>跨境流动</a:t>
            </a:r>
            <a:r>
              <a:rPr lang="zh-CN" altLang="en-US" sz="2400" dirty="0">
                <a:latin typeface="华文隶书" panose="02010800040101010101" pitchFamily="2" charset="-122"/>
                <a:ea typeface="华文隶书" panose="02010800040101010101" pitchFamily="2" charset="-122"/>
              </a:rPr>
              <a:t>的关系</a:t>
            </a:r>
            <a:endParaRPr lang="en-US" altLang="zh-CN" sz="2400" dirty="0">
              <a:latin typeface="华文隶书" panose="02010800040101010101" pitchFamily="2" charset="-122"/>
              <a:ea typeface="华文隶书" panose="02010800040101010101" pitchFamily="2" charset="-122"/>
            </a:endParaRPr>
          </a:p>
          <a:p>
            <a:pPr marL="0" indent="0">
              <a:buNone/>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原则与例外</a:t>
            </a:r>
            <a:endParaRPr lang="en-US" altLang="zh-CN" sz="2400" dirty="0">
              <a:latin typeface="华文隶书" panose="02010800040101010101" pitchFamily="2" charset="-122"/>
              <a:ea typeface="华文隶书" panose="02010800040101010101" pitchFamily="2" charset="-122"/>
            </a:endParaRPr>
          </a:p>
          <a:p>
            <a:pPr>
              <a:defRPr/>
            </a:pPr>
            <a:r>
              <a:rPr lang="zh-CN" altLang="en-US" sz="2400" dirty="0">
                <a:latin typeface="华文隶书" panose="02010800040101010101" pitchFamily="2" charset="-122"/>
                <a:ea typeface="华文隶书" panose="02010800040101010101" pitchFamily="2" charset="-122"/>
              </a:rPr>
              <a:t>评估内容</a:t>
            </a:r>
            <a:endParaRPr lang="en-US" altLang="zh-CN" sz="2400" dirty="0">
              <a:latin typeface="华文隶书" panose="02010800040101010101" pitchFamily="2" charset="-122"/>
              <a:ea typeface="华文隶书" panose="02010800040101010101" pitchFamily="2" charset="-122"/>
            </a:endParaRPr>
          </a:p>
          <a:p>
            <a:pPr>
              <a:defRPr/>
            </a:pPr>
            <a:r>
              <a:rPr lang="zh-CN" altLang="en-US" sz="2400" dirty="0">
                <a:latin typeface="华文隶书" panose="02010800040101010101" pitchFamily="2" charset="-122"/>
                <a:ea typeface="华文隶书" panose="02010800040101010101" pitchFamily="2" charset="-122"/>
              </a:rPr>
              <a:t>不得出境</a:t>
            </a:r>
            <a:endParaRPr lang="en-US" altLang="zh-CN" sz="2400" dirty="0">
              <a:latin typeface="华文隶书" panose="02010800040101010101" pitchFamily="2" charset="-122"/>
              <a:ea typeface="华文隶书" panose="02010800040101010101" pitchFamily="2" charset="-122"/>
            </a:endParaRPr>
          </a:p>
          <a:p>
            <a:pPr>
              <a:defRPr/>
            </a:pPr>
            <a:r>
              <a:rPr lang="zh-CN" altLang="en-US" sz="2400" dirty="0">
                <a:latin typeface="华文隶书" panose="02010800040101010101" pitchFamily="2" charset="-122"/>
                <a:ea typeface="华文隶书" panose="02010800040101010101" pitchFamily="2" charset="-122"/>
              </a:rPr>
              <a:t>模式</a:t>
            </a:r>
            <a:endParaRPr lang="en-US" altLang="zh-CN" sz="2400" dirty="0">
              <a:latin typeface="华文隶书" panose="02010800040101010101" pitchFamily="2" charset="-122"/>
              <a:ea typeface="华文隶书" panose="02010800040101010101" pitchFamily="2" charset="-122"/>
            </a:endParaRPr>
          </a:p>
          <a:p>
            <a:pPr>
              <a:defRPr/>
            </a:pPr>
            <a:r>
              <a:rPr lang="zh-CN" altLang="en-US" sz="2400" dirty="0">
                <a:latin typeface="华文隶书" panose="02010800040101010101" pitchFamily="2" charset="-122"/>
                <a:ea typeface="华文隶书" panose="02010800040101010101" pitchFamily="2" charset="-122"/>
              </a:rPr>
              <a:t>   行业主管评估</a:t>
            </a:r>
            <a:endParaRPr lang="en-US" altLang="zh-CN" sz="2400" dirty="0">
              <a:latin typeface="华文隶书" panose="02010800040101010101" pitchFamily="2" charset="-122"/>
              <a:ea typeface="华文隶书" panose="02010800040101010101" pitchFamily="2" charset="-122"/>
            </a:endParaRPr>
          </a:p>
          <a:p>
            <a:pPr>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自评估</a:t>
            </a:r>
            <a:endParaRPr lang="en-US" altLang="zh-CN" sz="2400" dirty="0">
              <a:latin typeface="华文隶书" panose="02010800040101010101" pitchFamily="2" charset="-122"/>
              <a:ea typeface="华文隶书" panose="02010800040101010101" pitchFamily="2" charset="-122"/>
            </a:endParaRPr>
          </a:p>
          <a:p>
            <a:pPr>
              <a:defRPr/>
            </a:pPr>
            <a:r>
              <a:rPr lang="en-US" altLang="zh-CN" sz="2400" dirty="0">
                <a:latin typeface="华文隶书" panose="02010800040101010101" pitchFamily="2" charset="-122"/>
                <a:ea typeface="华文隶书" panose="02010800040101010101" pitchFamily="2" charset="-122"/>
              </a:rPr>
              <a:t>   </a:t>
            </a:r>
            <a:r>
              <a:rPr lang="zh-CN" altLang="en-US" sz="2400" dirty="0">
                <a:latin typeface="华文隶书" panose="02010800040101010101" pitchFamily="2" charset="-122"/>
                <a:ea typeface="华文隶书" panose="02010800040101010101" pitchFamily="2" charset="-122"/>
              </a:rPr>
              <a:t>第三方评估</a:t>
            </a:r>
            <a:endParaRPr lang="zh-CN" altLang="en-US" sz="2000" dirty="0"/>
          </a:p>
        </p:txBody>
      </p:sp>
      <mc:AlternateContent xmlns:mc="http://schemas.openxmlformats.org/markup-compatibility/2006" xmlns:p14="http://schemas.microsoft.com/office/powerpoint/2010/main">
        <mc:Choice Requires="p14">
          <p:contentPart p14:bwMode="auto" r:id="rId3">
            <p14:nvContentPartPr>
              <p14:cNvPr id="5" name="墨迹 4"/>
              <p14:cNvContentPartPr/>
              <p14:nvPr/>
            </p14:nvContentPartPr>
            <p14:xfrm>
              <a:off x="1385356" y="3807136"/>
              <a:ext cx="5760" cy="5760"/>
            </p14:xfrm>
          </p:contentPart>
        </mc:Choice>
        <mc:Fallback xmlns="">
          <p:pic>
            <p:nvPicPr>
              <p:cNvPr id="5" name="墨迹 4"/>
              <p:cNvPicPr/>
              <p:nvPr/>
            </p:nvPicPr>
            <p:blipFill>
              <a:blip r:embed="rId4"/>
              <a:stretch>
                <a:fillRect/>
              </a:stretch>
            </p:blipFill>
            <p:spPr>
              <a:xfrm>
                <a:off x="1383126" y="3804906"/>
                <a:ext cx="10219" cy="10219"/>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墨迹 5"/>
              <p14:cNvContentPartPr/>
              <p14:nvPr/>
            </p14:nvContentPartPr>
            <p14:xfrm>
              <a:off x="2321896" y="3812716"/>
              <a:ext cx="239040" cy="122400"/>
            </p14:xfrm>
          </p:contentPart>
        </mc:Choice>
        <mc:Fallback xmlns="">
          <p:pic>
            <p:nvPicPr>
              <p:cNvPr id="6" name="墨迹 5"/>
              <p:cNvPicPr/>
              <p:nvPr/>
            </p:nvPicPr>
            <p:blipFill>
              <a:blip r:embed="rId6"/>
              <a:stretch>
                <a:fillRect/>
              </a:stretch>
            </p:blipFill>
            <p:spPr>
              <a:xfrm>
                <a:off x="2317586" y="3808396"/>
                <a:ext cx="247120" cy="6904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9" name="墨迹 8"/>
              <p14:cNvContentPartPr/>
              <p14:nvPr/>
            </p14:nvContentPartPr>
            <p14:xfrm>
              <a:off x="4239436" y="2127916"/>
              <a:ext cx="5760" cy="33480"/>
            </p14:xfrm>
          </p:contentPart>
        </mc:Choice>
        <mc:Fallback xmlns="">
          <p:pic>
            <p:nvPicPr>
              <p:cNvPr id="9" name="墨迹 8"/>
              <p:cNvPicPr/>
              <p:nvPr/>
            </p:nvPicPr>
            <p:blipFill>
              <a:blip r:embed="rId8"/>
              <a:stretch>
                <a:fillRect/>
              </a:stretch>
            </p:blipFill>
            <p:spPr>
              <a:xfrm>
                <a:off x="4235116" y="2123596"/>
                <a:ext cx="1440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73" name="墨迹 272"/>
              <p14:cNvContentPartPr/>
              <p14:nvPr/>
            </p14:nvContentPartPr>
            <p14:xfrm>
              <a:off x="1119316" y="5447476"/>
              <a:ext cx="72180" cy="33480"/>
            </p14:xfrm>
          </p:contentPart>
        </mc:Choice>
        <mc:Fallback xmlns="">
          <p:pic>
            <p:nvPicPr>
              <p:cNvPr id="273" name="墨迹 272"/>
              <p:cNvPicPr/>
              <p:nvPr/>
            </p:nvPicPr>
            <p:blipFill>
              <a:blip r:embed="rId22"/>
              <a:stretch>
                <a:fillRect/>
              </a:stretch>
            </p:blipFill>
            <p:spPr>
              <a:xfrm>
                <a:off x="1115007" y="5443156"/>
                <a:ext cx="80799"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57" name="墨迹 356"/>
              <p14:cNvContentPartPr/>
              <p14:nvPr/>
            </p14:nvContentPartPr>
            <p14:xfrm>
              <a:off x="1773256" y="2139076"/>
              <a:ext cx="22320" cy="16740"/>
            </p14:xfrm>
          </p:contentPart>
        </mc:Choice>
        <mc:Fallback xmlns="">
          <p:pic>
            <p:nvPicPr>
              <p:cNvPr id="357" name="墨迹 356"/>
              <p:cNvPicPr/>
              <p:nvPr/>
            </p:nvPicPr>
            <p:blipFill>
              <a:blip r:embed="rId32"/>
              <a:stretch>
                <a:fillRect/>
              </a:stretch>
            </p:blipFill>
            <p:spPr>
              <a:xfrm>
                <a:off x="1769005" y="2134802"/>
                <a:ext cx="30823" cy="25288"/>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7" name="墨迹 6"/>
              <p14:cNvContentPartPr/>
              <p14:nvPr/>
            </p14:nvContentPartPr>
            <p14:xfrm>
              <a:off x="2238736" y="3679696"/>
              <a:ext cx="360" cy="11520"/>
            </p14:xfrm>
          </p:contentPart>
        </mc:Choice>
        <mc:Fallback xmlns="">
          <p:pic>
            <p:nvPicPr>
              <p:cNvPr id="7" name="墨迹 6"/>
              <p:cNvPicPr/>
              <p:nvPr/>
            </p:nvPicPr>
            <p:blipFill>
              <a:blip r:embed="rId34"/>
              <a:stretch>
                <a:fillRect/>
              </a:stretch>
            </p:blipFill>
            <p:spPr>
              <a:xfrm>
                <a:off x="2234416" y="3675376"/>
                <a:ext cx="9000" cy="20160"/>
              </a:xfrm>
              <a:prstGeom prst="rect">
                <a:avLst/>
              </a:prstGeom>
            </p:spPr>
          </p:pic>
        </mc:Fallback>
      </mc:AlternateContent>
      <p:sp>
        <p:nvSpPr>
          <p:cNvPr id="14" name="文本框 13"/>
          <p:cNvSpPr txBox="1"/>
          <p:nvPr/>
        </p:nvSpPr>
        <p:spPr>
          <a:xfrm>
            <a:off x="4335000" y="1616639"/>
            <a:ext cx="5999163" cy="2246769"/>
          </a:xfrm>
          <a:prstGeom prst="rect">
            <a:avLst/>
          </a:prstGeom>
          <a:noFill/>
        </p:spPr>
        <p:txBody>
          <a:bodyPr wrap="square" rtlCol="0">
            <a:spAutoFit/>
          </a:bodyPr>
          <a:lstStyle/>
          <a:p>
            <a:r>
              <a:rPr lang="zh-CN" altLang="en-US" sz="2000" dirty="0">
                <a:latin typeface="隶书" panose="02010509060101010101" pitchFamily="49" charset="-122"/>
                <a:ea typeface="隶书" panose="02010509060101010101" pitchFamily="49" charset="-122"/>
              </a:rPr>
              <a:t>关键信息基础设施的运营者在中华人民共和国境内运营中收集和产生的</a:t>
            </a:r>
            <a:r>
              <a:rPr lang="zh-CN" altLang="en-US" sz="2000" dirty="0">
                <a:solidFill>
                  <a:srgbClr val="FF0000"/>
                </a:solidFill>
                <a:latin typeface="隶书" panose="02010509060101010101" pitchFamily="49" charset="-122"/>
                <a:ea typeface="隶书" panose="02010509060101010101" pitchFamily="49" charset="-122"/>
              </a:rPr>
              <a:t>个人信息</a:t>
            </a:r>
            <a:r>
              <a:rPr lang="zh-CN" altLang="en-US" sz="2000" dirty="0">
                <a:latin typeface="隶书" panose="02010509060101010101" pitchFamily="49" charset="-122"/>
                <a:ea typeface="隶书" panose="02010509060101010101" pitchFamily="49" charset="-122"/>
              </a:rPr>
              <a:t>和</a:t>
            </a:r>
            <a:r>
              <a:rPr lang="zh-CN" altLang="en-US" sz="2000" dirty="0">
                <a:solidFill>
                  <a:srgbClr val="FF0000"/>
                </a:solidFill>
                <a:latin typeface="隶书" panose="02010509060101010101" pitchFamily="49" charset="-122"/>
                <a:ea typeface="隶书" panose="02010509060101010101" pitchFamily="49" charset="-122"/>
              </a:rPr>
              <a:t>重要数据</a:t>
            </a:r>
            <a:r>
              <a:rPr lang="zh-CN" altLang="en-US" sz="2000" dirty="0">
                <a:latin typeface="隶书" panose="02010509060101010101" pitchFamily="49" charset="-122"/>
                <a:ea typeface="隶书" panose="02010509060101010101" pitchFamily="49" charset="-122"/>
              </a:rPr>
              <a:t>应当在境内存储。</a:t>
            </a:r>
            <a:endParaRPr lang="en-US" altLang="zh-CN" sz="2000" dirty="0">
              <a:latin typeface="隶书" panose="02010509060101010101" pitchFamily="49" charset="-122"/>
              <a:ea typeface="隶书" panose="02010509060101010101" pitchFamily="49" charset="-122"/>
            </a:endParaRPr>
          </a:p>
          <a:p>
            <a:r>
              <a:rPr lang="zh-CN" altLang="en-US" sz="2000" dirty="0">
                <a:latin typeface="隶书" panose="02010509060101010101" pitchFamily="49" charset="-122"/>
                <a:ea typeface="隶书" panose="02010509060101010101" pitchFamily="49" charset="-122"/>
              </a:rPr>
              <a:t>因业务需要，确需向境外提供的，应当按照国家网信部门会同国务院有关部门制安全评估；法律、行政法规另有规定的，依照其定的办法进行规定。（</a:t>
            </a:r>
            <a:r>
              <a:rPr lang="en-US" altLang="zh-CN" sz="2000" dirty="0">
                <a:latin typeface="隶书" panose="02010509060101010101" pitchFamily="49" charset="-122"/>
                <a:ea typeface="隶书" panose="02010509060101010101" pitchFamily="49" charset="-122"/>
              </a:rPr>
              <a:t>37</a:t>
            </a:r>
            <a:r>
              <a:rPr lang="zh-CN" altLang="en-US" sz="2000" dirty="0">
                <a:latin typeface="隶书" panose="02010509060101010101" pitchFamily="49" charset="-122"/>
                <a:ea typeface="隶书" panose="02010509060101010101" pitchFamily="49" charset="-122"/>
              </a:rPr>
              <a:t>）</a:t>
            </a:r>
            <a:endParaRPr lang="zh-CN" altLang="en-US" sz="2000" kern="1200" dirty="0">
              <a:solidFill>
                <a:schemeClr val="tx1"/>
              </a:solidFill>
              <a:latin typeface="隶书" panose="02010509060101010101" pitchFamily="49" charset="-122"/>
              <a:ea typeface="隶书" panose="02010509060101010101" pitchFamily="49" charset="-122"/>
            </a:endParaRPr>
          </a:p>
        </p:txBody>
      </p:sp>
      <p:sp>
        <p:nvSpPr>
          <p:cNvPr id="251" name="文本框 250"/>
          <p:cNvSpPr txBox="1"/>
          <p:nvPr/>
        </p:nvSpPr>
        <p:spPr>
          <a:xfrm>
            <a:off x="4467497" y="4193178"/>
            <a:ext cx="7276011" cy="2308324"/>
          </a:xfrm>
          <a:prstGeom prst="rect">
            <a:avLst/>
          </a:prstGeom>
          <a:noFill/>
        </p:spPr>
        <p:txBody>
          <a:bodyPr wrap="square" rtlCol="0">
            <a:spAutoFit/>
          </a:bodyPr>
          <a:lstStyle/>
          <a:p>
            <a:r>
              <a:rPr lang="zh-CN" altLang="en-US" dirty="0">
                <a:solidFill>
                  <a:srgbClr val="FF0000"/>
                </a:solidFill>
                <a:latin typeface="隶书" panose="02010509060101010101" pitchFamily="49" charset="-122"/>
                <a:ea typeface="隶书" panose="02010509060101010101" pitchFamily="49" charset="-122"/>
              </a:rPr>
              <a:t>关键信息基础设施的运营者违反本法第</a:t>
            </a:r>
            <a:r>
              <a:rPr lang="en-US" altLang="zh-CN" dirty="0">
                <a:solidFill>
                  <a:srgbClr val="FF0000"/>
                </a:solidFill>
                <a:latin typeface="隶书" panose="02010509060101010101" pitchFamily="49" charset="-122"/>
                <a:ea typeface="隶书" panose="02010509060101010101" pitchFamily="49" charset="-122"/>
              </a:rPr>
              <a:t>37</a:t>
            </a:r>
            <a:r>
              <a:rPr lang="zh-CN" altLang="en-US" dirty="0">
                <a:solidFill>
                  <a:srgbClr val="FF0000"/>
                </a:solidFill>
                <a:latin typeface="隶书" panose="02010509060101010101" pitchFamily="49" charset="-122"/>
                <a:ea typeface="隶书" panose="02010509060101010101" pitchFamily="49" charset="-122"/>
              </a:rPr>
              <a:t>条规定，在境外存储网络数据，或者向境外提供网络数据的法律责任（</a:t>
            </a:r>
            <a:r>
              <a:rPr lang="en-US" altLang="zh-CN" dirty="0">
                <a:solidFill>
                  <a:srgbClr val="FF0000"/>
                </a:solidFill>
                <a:latin typeface="隶书" panose="02010509060101010101" pitchFamily="49" charset="-122"/>
                <a:ea typeface="隶书" panose="02010509060101010101" pitchFamily="49" charset="-122"/>
              </a:rPr>
              <a:t>66</a:t>
            </a:r>
            <a:r>
              <a:rPr lang="zh-CN" altLang="en-US" dirty="0">
                <a:solidFill>
                  <a:srgbClr val="FF0000"/>
                </a:solidFill>
                <a:latin typeface="隶书" panose="02010509060101010101" pitchFamily="49" charset="-122"/>
                <a:ea typeface="隶书" panose="02010509060101010101" pitchFamily="49" charset="-122"/>
              </a:rPr>
              <a:t>）：</a:t>
            </a:r>
            <a:endParaRPr lang="en-US" altLang="zh-CN" dirty="0">
              <a:latin typeface="隶书" panose="02010509060101010101" pitchFamily="49" charset="-122"/>
              <a:ea typeface="隶书" panose="02010509060101010101" pitchFamily="49" charset="-122"/>
            </a:endParaRPr>
          </a:p>
          <a:p>
            <a:r>
              <a:rPr lang="en-US" altLang="zh-CN" dirty="0">
                <a:latin typeface="隶书" panose="02010509060101010101" pitchFamily="49" charset="-122"/>
                <a:ea typeface="隶书" panose="02010509060101010101" pitchFamily="49" charset="-122"/>
              </a:rPr>
              <a:t>    </a:t>
            </a:r>
            <a:r>
              <a:rPr lang="zh-CN" altLang="en-US" dirty="0">
                <a:latin typeface="隶书" panose="02010509060101010101" pitchFamily="49" charset="-122"/>
                <a:ea typeface="隶书" panose="02010509060101010101" pitchFamily="49" charset="-122"/>
              </a:rPr>
              <a:t>由有关主管部门责令改正，给予警告，没收违法所得，处五万元以上五十万元以下罚款，</a:t>
            </a:r>
            <a:endParaRPr lang="en-US" altLang="zh-CN" dirty="0">
              <a:latin typeface="隶书" panose="02010509060101010101" pitchFamily="49" charset="-122"/>
              <a:ea typeface="隶书" panose="02010509060101010101" pitchFamily="49" charset="-122"/>
            </a:endParaRPr>
          </a:p>
          <a:p>
            <a:r>
              <a:rPr lang="en-US" altLang="zh-CN" dirty="0">
                <a:latin typeface="隶书" panose="02010509060101010101" pitchFamily="49" charset="-122"/>
                <a:ea typeface="隶书" panose="02010509060101010101" pitchFamily="49" charset="-122"/>
              </a:rPr>
              <a:t>    </a:t>
            </a:r>
            <a:r>
              <a:rPr lang="zh-CN" altLang="en-US" dirty="0">
                <a:latin typeface="隶书" panose="02010509060101010101" pitchFamily="49" charset="-122"/>
                <a:ea typeface="隶书" panose="02010509060101010101" pitchFamily="49" charset="-122"/>
              </a:rPr>
              <a:t>并可以责令暂停相关业务、停业整顿、关闭网站、吊销相关业务许可证或者吊销营业执照；</a:t>
            </a:r>
            <a:endParaRPr lang="en-US" altLang="zh-CN" dirty="0">
              <a:latin typeface="隶书" panose="02010509060101010101" pitchFamily="49" charset="-122"/>
              <a:ea typeface="隶书" panose="02010509060101010101" pitchFamily="49" charset="-122"/>
            </a:endParaRPr>
          </a:p>
          <a:p>
            <a:r>
              <a:rPr lang="en-US" altLang="zh-CN" dirty="0">
                <a:latin typeface="隶书" panose="02010509060101010101" pitchFamily="49" charset="-122"/>
                <a:ea typeface="隶书" panose="02010509060101010101" pitchFamily="49" charset="-122"/>
              </a:rPr>
              <a:t>    </a:t>
            </a:r>
            <a:r>
              <a:rPr lang="zh-CN" altLang="en-US" dirty="0">
                <a:latin typeface="隶书" panose="02010509060101010101" pitchFamily="49" charset="-122"/>
                <a:ea typeface="隶书" panose="02010509060101010101" pitchFamily="49" charset="-122"/>
              </a:rPr>
              <a:t>对直接负责的主管人员和其他直接责任人员处一万元以上十万元以下罚款</a:t>
            </a:r>
            <a:r>
              <a:rPr lang="zh-CN" altLang="en-US" dirty="0"/>
              <a:t>。</a:t>
            </a:r>
            <a:endParaRPr lang="zh-CN" altLang="en-US" sz="1800" kern="1200" dirty="0">
              <a:solidFill>
                <a:schemeClr val="tx1"/>
              </a:solidFill>
              <a:latin typeface="+mn-lt"/>
              <a:ea typeface="+mn-ea"/>
              <a:cs typeface="+mn-cs"/>
            </a:endParaRPr>
          </a:p>
        </p:txBody>
      </p:sp>
      <mc:AlternateContent xmlns:mc="http://schemas.openxmlformats.org/markup-compatibility/2006" xmlns:p14="http://schemas.microsoft.com/office/powerpoint/2010/main">
        <mc:Choice Requires="p14">
          <p:contentPart p14:bwMode="auto" r:id="rId35">
            <p14:nvContentPartPr>
              <p14:cNvPr id="32" name="墨迹 31"/>
              <p14:cNvContentPartPr/>
              <p14:nvPr/>
            </p14:nvContentPartPr>
            <p14:xfrm>
              <a:off x="8575611" y="3311357"/>
              <a:ext cx="934200" cy="124200"/>
            </p14:xfrm>
          </p:contentPart>
        </mc:Choice>
        <mc:Fallback xmlns="">
          <p:pic>
            <p:nvPicPr>
              <p:cNvPr id="32" name="墨迹 31"/>
              <p:cNvPicPr/>
              <p:nvPr/>
            </p:nvPicPr>
            <p:blipFill>
              <a:blip r:embed="rId36"/>
              <a:stretch>
                <a:fillRect/>
              </a:stretch>
            </p:blipFill>
            <p:spPr>
              <a:xfrm>
                <a:off x="8571293" y="3307049"/>
                <a:ext cx="942837" cy="132815"/>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33" name="墨迹 32"/>
              <p14:cNvContentPartPr/>
              <p14:nvPr/>
            </p14:nvContentPartPr>
            <p14:xfrm>
              <a:off x="9072051" y="3017417"/>
              <a:ext cx="26280" cy="13320"/>
            </p14:xfrm>
          </p:contentPart>
        </mc:Choice>
        <mc:Fallback xmlns="">
          <p:pic>
            <p:nvPicPr>
              <p:cNvPr id="33" name="墨迹 32"/>
              <p:cNvPicPr/>
              <p:nvPr/>
            </p:nvPicPr>
            <p:blipFill>
              <a:blip r:embed="rId38"/>
              <a:stretch>
                <a:fillRect/>
              </a:stretch>
            </p:blipFill>
            <p:spPr>
              <a:xfrm>
                <a:off x="9067731" y="3013097"/>
                <a:ext cx="34920" cy="2196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37" name="墨迹 36"/>
              <p14:cNvContentPartPr/>
              <p14:nvPr/>
            </p14:nvContentPartPr>
            <p14:xfrm>
              <a:off x="5185851" y="5427617"/>
              <a:ext cx="13320" cy="26280"/>
            </p14:xfrm>
          </p:contentPart>
        </mc:Choice>
        <mc:Fallback xmlns="">
          <p:pic>
            <p:nvPicPr>
              <p:cNvPr id="37" name="墨迹 36"/>
              <p:cNvPicPr/>
              <p:nvPr/>
            </p:nvPicPr>
            <p:blipFill>
              <a:blip r:embed="rId40"/>
              <a:stretch>
                <a:fillRect/>
              </a:stretch>
            </p:blipFill>
            <p:spPr>
              <a:xfrm>
                <a:off x="5181531" y="5423355"/>
                <a:ext cx="21960" cy="34803"/>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38" name="墨迹 37"/>
              <p14:cNvContentPartPr/>
              <p14:nvPr/>
            </p14:nvContentPartPr>
            <p14:xfrm>
              <a:off x="6309924" y="4838363"/>
              <a:ext cx="817920" cy="558000"/>
            </p14:xfrm>
          </p:contentPart>
        </mc:Choice>
        <mc:Fallback xmlns="">
          <p:pic>
            <p:nvPicPr>
              <p:cNvPr id="38" name="墨迹 37"/>
              <p:cNvPicPr/>
              <p:nvPr/>
            </p:nvPicPr>
            <p:blipFill>
              <a:blip r:embed="rId42"/>
              <a:stretch>
                <a:fillRect/>
              </a:stretch>
            </p:blipFill>
            <p:spPr>
              <a:xfrm>
                <a:off x="6305604" y="4834043"/>
                <a:ext cx="826560" cy="56664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39" name="墨迹 38"/>
              <p14:cNvContentPartPr/>
              <p14:nvPr/>
            </p14:nvContentPartPr>
            <p14:xfrm>
              <a:off x="5201484" y="1344203"/>
              <a:ext cx="1665000" cy="2464920"/>
            </p14:xfrm>
          </p:contentPart>
        </mc:Choice>
        <mc:Fallback xmlns="">
          <p:pic>
            <p:nvPicPr>
              <p:cNvPr id="39" name="墨迹 38"/>
              <p:cNvPicPr/>
              <p:nvPr/>
            </p:nvPicPr>
            <p:blipFill>
              <a:blip r:embed="rId44"/>
              <a:stretch>
                <a:fillRect/>
              </a:stretch>
            </p:blipFill>
            <p:spPr>
              <a:xfrm>
                <a:off x="5197164" y="1339883"/>
                <a:ext cx="1673640" cy="247356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43" name="墨迹 42"/>
              <p14:cNvContentPartPr/>
              <p14:nvPr/>
            </p14:nvContentPartPr>
            <p14:xfrm>
              <a:off x="4886844" y="6182963"/>
              <a:ext cx="24840" cy="30600"/>
            </p14:xfrm>
          </p:contentPart>
        </mc:Choice>
        <mc:Fallback xmlns="">
          <p:pic>
            <p:nvPicPr>
              <p:cNvPr id="43" name="墨迹 42"/>
              <p:cNvPicPr/>
              <p:nvPr/>
            </p:nvPicPr>
            <p:blipFill>
              <a:blip r:embed="rId46"/>
              <a:stretch>
                <a:fillRect/>
              </a:stretch>
            </p:blipFill>
            <p:spPr>
              <a:xfrm>
                <a:off x="4882524" y="6178643"/>
                <a:ext cx="33480" cy="39240"/>
              </a:xfrm>
              <a:prstGeom prst="rect">
                <a:avLst/>
              </a:prstGeom>
            </p:spPr>
          </p:pic>
        </mc:Fallback>
      </mc:AlternateContent>
      <mc:AlternateContent xmlns:mc="http://schemas.openxmlformats.org/markup-compatibility/2006" xmlns:p14="http://schemas.microsoft.com/office/powerpoint/2010/main">
        <mc:Choice Requires="p14">
          <p:contentPart p14:bwMode="auto" r:id="rId47">
            <p14:nvContentPartPr>
              <p14:cNvPr id="44" name="墨迹 43"/>
              <p14:cNvContentPartPr/>
              <p14:nvPr/>
            </p14:nvContentPartPr>
            <p14:xfrm>
              <a:off x="7145331" y="1913657"/>
              <a:ext cx="180" cy="13320"/>
            </p14:xfrm>
          </p:contentPart>
        </mc:Choice>
        <mc:Fallback xmlns="">
          <p:pic>
            <p:nvPicPr>
              <p:cNvPr id="44" name="墨迹 43"/>
              <p:cNvPicPr/>
              <p:nvPr/>
            </p:nvPicPr>
            <p:blipFill>
              <a:blip r:embed="rId48"/>
              <a:stretch>
                <a:fillRect/>
              </a:stretch>
            </p:blipFill>
            <p:spPr>
              <a:xfrm>
                <a:off x="7143171" y="1909337"/>
                <a:ext cx="4500" cy="2196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45" name="墨迹 44"/>
              <p14:cNvContentPartPr/>
              <p14:nvPr/>
            </p14:nvContentPartPr>
            <p14:xfrm>
              <a:off x="7210671" y="1841837"/>
              <a:ext cx="32760" cy="52380"/>
            </p14:xfrm>
          </p:contentPart>
        </mc:Choice>
        <mc:Fallback xmlns="">
          <p:pic>
            <p:nvPicPr>
              <p:cNvPr id="45" name="墨迹 44"/>
              <p:cNvPicPr/>
              <p:nvPr/>
            </p:nvPicPr>
            <p:blipFill>
              <a:blip r:embed="rId50"/>
              <a:stretch>
                <a:fillRect/>
              </a:stretch>
            </p:blipFill>
            <p:spPr>
              <a:xfrm>
                <a:off x="7206398" y="1837532"/>
                <a:ext cx="41306" cy="6099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46" name="墨迹 45"/>
              <p14:cNvContentPartPr/>
              <p14:nvPr/>
            </p14:nvContentPartPr>
            <p14:xfrm>
              <a:off x="7288971" y="1776497"/>
              <a:ext cx="6660" cy="13320"/>
            </p14:xfrm>
          </p:contentPart>
        </mc:Choice>
        <mc:Fallback xmlns="">
          <p:pic>
            <p:nvPicPr>
              <p:cNvPr id="46" name="墨迹 45"/>
              <p:cNvPicPr/>
              <p:nvPr/>
            </p:nvPicPr>
            <p:blipFill>
              <a:blip r:embed="rId52"/>
              <a:stretch>
                <a:fillRect/>
              </a:stretch>
            </p:blipFill>
            <p:spPr>
              <a:xfrm>
                <a:off x="7284765" y="1772291"/>
                <a:ext cx="15073" cy="21733"/>
              </a:xfrm>
              <a:prstGeom prst="rect">
                <a:avLst/>
              </a:prstGeom>
            </p:spPr>
          </p:pic>
        </mc:Fallback>
      </mc:AlternateContent>
      <mc:AlternateContent xmlns:mc="http://schemas.openxmlformats.org/markup-compatibility/2006" xmlns:p14="http://schemas.microsoft.com/office/powerpoint/2010/main">
        <mc:Choice Requires="p14">
          <p:contentPart p14:bwMode="auto" r:id="rId53">
            <p14:nvContentPartPr>
              <p14:cNvPr id="61" name="墨迹 60"/>
              <p14:cNvContentPartPr/>
              <p14:nvPr/>
            </p14:nvContentPartPr>
            <p14:xfrm>
              <a:off x="4552251" y="4049357"/>
              <a:ext cx="26280" cy="13320"/>
            </p14:xfrm>
          </p:contentPart>
        </mc:Choice>
        <mc:Fallback xmlns="">
          <p:pic>
            <p:nvPicPr>
              <p:cNvPr id="61" name="墨迹 60"/>
              <p:cNvPicPr/>
              <p:nvPr/>
            </p:nvPicPr>
            <p:blipFill>
              <a:blip r:embed="rId56"/>
              <a:stretch>
                <a:fillRect/>
              </a:stretch>
            </p:blipFill>
            <p:spPr>
              <a:xfrm>
                <a:off x="4547989" y="4045037"/>
                <a:ext cx="34803" cy="21960"/>
              </a:xfrm>
              <a:prstGeom prst="rect">
                <a:avLst/>
              </a:prstGeom>
            </p:spPr>
          </p:pic>
        </mc:Fallback>
      </mc:AlternateContent>
      <p:grpSp>
        <p:nvGrpSpPr>
          <p:cNvPr id="20" name="组合 19"/>
          <p:cNvGrpSpPr/>
          <p:nvPr/>
        </p:nvGrpSpPr>
        <p:grpSpPr>
          <a:xfrm>
            <a:off x="4068960" y="1689437"/>
            <a:ext cx="7458892" cy="4651450"/>
            <a:chOff x="4088674" y="1789817"/>
            <a:chExt cx="6330684" cy="4423746"/>
          </a:xfrm>
        </p:grpSpPr>
        <p:cxnSp>
          <p:nvCxnSpPr>
            <p:cNvPr id="4" name="直接箭头连接符 3"/>
            <p:cNvCxnSpPr>
              <a:cxnSpLocks/>
            </p:cNvCxnSpPr>
            <p:nvPr/>
          </p:nvCxnSpPr>
          <p:spPr>
            <a:xfrm>
              <a:off x="4088674" y="1789817"/>
              <a:ext cx="0" cy="4423746"/>
            </a:xfrm>
            <a:prstGeom prst="straightConnector1">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15" name="直接箭头连接符 14"/>
            <p:cNvCxnSpPr>
              <a:cxnSpLocks/>
            </p:cNvCxnSpPr>
            <p:nvPr/>
          </p:nvCxnSpPr>
          <p:spPr>
            <a:xfrm>
              <a:off x="4090946" y="4056018"/>
              <a:ext cx="6328412" cy="6659"/>
            </a:xfrm>
            <a:prstGeom prst="straightConnector1">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grpSp>
    </p:spTree>
    <p:extLst>
      <p:ext uri="{BB962C8B-B14F-4D97-AF65-F5344CB8AC3E}">
        <p14:creationId xmlns:p14="http://schemas.microsoft.com/office/powerpoint/2010/main" val="39446789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华文隶书" panose="02010800040101010101" pitchFamily="2" charset="-122"/>
                <a:ea typeface="华文隶书" panose="02010800040101010101" pitchFamily="2" charset="-122"/>
              </a:rPr>
              <a:t>五、网络安全法的实施</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安全信息共享</a:t>
            </a:r>
          </a:p>
        </p:txBody>
      </p:sp>
      <p:sp>
        <p:nvSpPr>
          <p:cNvPr id="3" name="内容占位符 2"/>
          <p:cNvSpPr>
            <a:spLocks noGrp="1"/>
          </p:cNvSpPr>
          <p:nvPr>
            <p:ph sz="half" idx="1"/>
          </p:nvPr>
        </p:nvSpPr>
        <p:spPr>
          <a:xfrm>
            <a:off x="1181793" y="1831167"/>
            <a:ext cx="5181600" cy="4351338"/>
          </a:xfrm>
        </p:spPr>
        <p:txBody>
          <a:bodyPr>
            <a:normAutofit fontScale="92500" lnSpcReduction="10000"/>
          </a:bodyPr>
          <a:lstStyle/>
          <a:p>
            <a:pPr marL="0" indent="0">
              <a:buNone/>
            </a:pPr>
            <a:r>
              <a:rPr lang="zh-CN" altLang="zh-CN" dirty="0">
                <a:latin typeface="华文隶书" panose="02010800040101010101" pitchFamily="2" charset="-122"/>
                <a:ea typeface="华文隶书" panose="02010800040101010101" pitchFamily="2" charset="-122"/>
              </a:rPr>
              <a:t>网安信息共享规定</a:t>
            </a:r>
            <a:r>
              <a:rPr lang="zh-CN" altLang="en-US" dirty="0">
                <a:latin typeface="华文隶书" panose="02010800040101010101" pitchFamily="2" charset="-122"/>
                <a:ea typeface="华文隶书" panose="02010800040101010101" pitchFamily="2" charset="-122"/>
              </a:rPr>
              <a:t>（</a:t>
            </a:r>
            <a:r>
              <a:rPr lang="en-US" altLang="zh-CN" dirty="0">
                <a:latin typeface="华文隶书" panose="02010800040101010101" pitchFamily="2" charset="-122"/>
                <a:ea typeface="华文隶书" panose="02010800040101010101" pitchFamily="2" charset="-122"/>
              </a:rPr>
              <a:t>39-3</a:t>
            </a:r>
            <a:r>
              <a:rPr lang="zh-CN" altLang="en-US" dirty="0">
                <a:latin typeface="华文隶书" panose="02010800040101010101" pitchFamily="2" charset="-122"/>
                <a:ea typeface="华文隶书" panose="02010800040101010101" pitchFamily="2" charset="-122"/>
              </a:rPr>
              <a:t>）</a:t>
            </a:r>
            <a:endParaRPr lang="en-US" altLang="zh-CN" dirty="0">
              <a:latin typeface="华文隶书" panose="02010800040101010101" pitchFamily="2" charset="-122"/>
              <a:ea typeface="华文隶书" panose="02010800040101010101" pitchFamily="2" charset="-122"/>
            </a:endParaRPr>
          </a:p>
          <a:p>
            <a:pPr lvl="1"/>
            <a:r>
              <a:rPr lang="zh-CN" altLang="en-US" dirty="0">
                <a:latin typeface="华文隶书" panose="02010800040101010101" pitchFamily="2" charset="-122"/>
                <a:ea typeface="华文隶书" panose="02010800040101010101" pitchFamily="2" charset="-122"/>
              </a:rPr>
              <a:t>网安信息范围</a:t>
            </a:r>
            <a:endParaRPr lang="en-US" altLang="zh-CN" dirty="0">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事件、威胁、漏洞</a:t>
            </a:r>
            <a:endParaRPr lang="en-US" altLang="zh-CN" sz="2400" dirty="0">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缓解措施信息</a:t>
            </a:r>
            <a:endParaRPr lang="en-US" altLang="zh-CN" sz="2400" dirty="0">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态势感知信息</a:t>
            </a:r>
            <a:endParaRPr lang="en-US" altLang="zh-CN" sz="2400" dirty="0">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最佳实践信息</a:t>
            </a:r>
            <a:endParaRPr lang="en-US" altLang="zh-CN" sz="2400" dirty="0">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战略分析信息</a:t>
            </a:r>
            <a:endParaRPr lang="en-US" altLang="zh-CN" sz="2400" dirty="0">
              <a:latin typeface="华文隶书" panose="02010800040101010101" pitchFamily="2" charset="-122"/>
              <a:ea typeface="华文隶书" panose="02010800040101010101" pitchFamily="2" charset="-122"/>
            </a:endParaRPr>
          </a:p>
          <a:p>
            <a:pPr lvl="1"/>
            <a:r>
              <a:rPr lang="zh-CN" altLang="en-US" dirty="0">
                <a:latin typeface="华文隶书" panose="02010800040101010101" pitchFamily="2" charset="-122"/>
                <a:ea typeface="华文隶书" panose="02010800040101010101" pitchFamily="2" charset="-122"/>
              </a:rPr>
              <a:t>共享机制</a:t>
            </a:r>
            <a:r>
              <a:rPr lang="zh-CN" altLang="en-US" dirty="0">
                <a:solidFill>
                  <a:srgbClr val="FF0000"/>
                </a:solidFill>
                <a:latin typeface="华文隶书" panose="02010800040101010101" pitchFamily="2" charset="-122"/>
                <a:ea typeface="华文隶书" panose="02010800040101010101" pitchFamily="2" charset="-122"/>
              </a:rPr>
              <a:t>（建立共享机构</a:t>
            </a:r>
            <a:r>
              <a:rPr lang="en-US" altLang="zh-CN" dirty="0">
                <a:solidFill>
                  <a:srgbClr val="FF0000"/>
                </a:solidFill>
                <a:latin typeface="华文隶书" panose="02010800040101010101" pitchFamily="2" charset="-122"/>
                <a:ea typeface="华文隶书" panose="02010800040101010101" pitchFamily="2" charset="-122"/>
              </a:rPr>
              <a:t>/</a:t>
            </a:r>
            <a:r>
              <a:rPr lang="zh-CN" altLang="en-US" dirty="0">
                <a:solidFill>
                  <a:srgbClr val="FF0000"/>
                </a:solidFill>
                <a:latin typeface="华文隶书" panose="02010800040101010101" pitchFamily="2" charset="-122"/>
                <a:ea typeface="华文隶书" panose="02010800040101010101" pitchFamily="2" charset="-122"/>
              </a:rPr>
              <a:t>联盟）</a:t>
            </a:r>
            <a:endParaRPr lang="en-US" altLang="zh-CN" dirty="0">
              <a:solidFill>
                <a:srgbClr val="FF0000"/>
              </a:solidFill>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立法强制</a:t>
            </a:r>
            <a:endParaRPr lang="en-US" altLang="zh-CN" sz="2400" dirty="0">
              <a:latin typeface="华文隶书" panose="02010800040101010101" pitchFamily="2" charset="-122"/>
              <a:ea typeface="华文隶书" panose="02010800040101010101" pitchFamily="2" charset="-122"/>
            </a:endParaRPr>
          </a:p>
          <a:p>
            <a:pPr lvl="2">
              <a:buFont typeface="Wingdings" panose="05000000000000000000" pitchFamily="2" charset="2"/>
              <a:buChar char="Ø"/>
            </a:pPr>
            <a:r>
              <a:rPr lang="zh-CN" altLang="en-US" sz="2400" dirty="0">
                <a:latin typeface="华文隶书" panose="02010800040101010101" pitchFamily="2" charset="-122"/>
                <a:ea typeface="华文隶书" panose="02010800040101010101" pitchFamily="2" charset="-122"/>
              </a:rPr>
              <a:t>合同协议</a:t>
            </a:r>
          </a:p>
          <a:p>
            <a:endParaRPr lang="zh-CN" altLang="en-US" dirty="0"/>
          </a:p>
        </p:txBody>
      </p:sp>
      <p:graphicFrame>
        <p:nvGraphicFramePr>
          <p:cNvPr id="4" name="图示 3"/>
          <p:cNvGraphicFramePr/>
          <p:nvPr>
            <p:extLst>
              <p:ext uri="{D42A27DB-BD31-4B8C-83A1-F6EECF244321}">
                <p14:modId xmlns:p14="http://schemas.microsoft.com/office/powerpoint/2010/main" val="1673392369"/>
              </p:ext>
            </p:extLst>
          </p:nvPr>
        </p:nvGraphicFramePr>
        <p:xfrm>
          <a:off x="5709620" y="1922232"/>
          <a:ext cx="5720184" cy="37894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AlternateContent xmlns:mc="http://schemas.openxmlformats.org/markup-compatibility/2006" xmlns:p14="http://schemas.microsoft.com/office/powerpoint/2010/main">
        <mc:Choice Requires="p14">
          <p:contentPart p14:bwMode="auto" r:id="rId7">
            <p14:nvContentPartPr>
              <p14:cNvPr id="8" name="墨迹 7"/>
              <p14:cNvContentPartPr/>
              <p14:nvPr/>
            </p14:nvContentPartPr>
            <p14:xfrm>
              <a:off x="4006696" y="4045456"/>
              <a:ext cx="155340" cy="160920"/>
            </p14:xfrm>
          </p:contentPart>
        </mc:Choice>
        <mc:Fallback xmlns="">
          <p:pic>
            <p:nvPicPr>
              <p:cNvPr id="8" name="墨迹 7"/>
              <p:cNvPicPr/>
              <p:nvPr/>
            </p:nvPicPr>
            <p:blipFill>
              <a:blip r:embed="rId8"/>
              <a:stretch>
                <a:fillRect/>
              </a:stretch>
            </p:blipFill>
            <p:spPr>
              <a:xfrm>
                <a:off x="4002371" y="4041136"/>
                <a:ext cx="163990" cy="1695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7" name="墨迹 6"/>
              <p14:cNvContentPartPr/>
              <p14:nvPr/>
            </p14:nvContentPartPr>
            <p14:xfrm>
              <a:off x="3358336" y="5685796"/>
              <a:ext cx="88740" cy="149760"/>
            </p14:xfrm>
          </p:contentPart>
        </mc:Choice>
        <mc:Fallback xmlns="">
          <p:pic>
            <p:nvPicPr>
              <p:cNvPr id="7" name="墨迹 6"/>
              <p:cNvPicPr/>
              <p:nvPr/>
            </p:nvPicPr>
            <p:blipFill>
              <a:blip r:embed="rId10"/>
              <a:stretch>
                <a:fillRect/>
              </a:stretch>
            </p:blipFill>
            <p:spPr>
              <a:xfrm>
                <a:off x="3354042" y="5681476"/>
                <a:ext cx="97328" cy="158400"/>
              </a:xfrm>
              <a:prstGeom prst="rect">
                <a:avLst/>
              </a:prstGeom>
            </p:spPr>
          </p:pic>
        </mc:Fallback>
      </mc:AlternateContent>
    </p:spTree>
    <p:extLst>
      <p:ext uri="{BB962C8B-B14F-4D97-AF65-F5344CB8AC3E}">
        <p14:creationId xmlns:p14="http://schemas.microsoft.com/office/powerpoint/2010/main" val="1418788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华文隶书" panose="02010800040101010101" pitchFamily="2" charset="-122"/>
                <a:ea typeface="华文隶书" panose="02010800040101010101" pitchFamily="2" charset="-122"/>
              </a:rPr>
              <a:t>五、网络安全法的实施</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监测预警处置</a:t>
            </a:r>
          </a:p>
        </p:txBody>
      </p:sp>
      <p:graphicFrame>
        <p:nvGraphicFramePr>
          <p:cNvPr id="4" name="图示 3"/>
          <p:cNvGraphicFramePr/>
          <p:nvPr>
            <p:extLst>
              <p:ext uri="{D42A27DB-BD31-4B8C-83A1-F6EECF244321}">
                <p14:modId xmlns:p14="http://schemas.microsoft.com/office/powerpoint/2010/main" val="2273551751"/>
              </p:ext>
            </p:extLst>
          </p:nvPr>
        </p:nvGraphicFramePr>
        <p:xfrm>
          <a:off x="3424121" y="2297192"/>
          <a:ext cx="5333108" cy="38626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AlternateContent xmlns:mc="http://schemas.openxmlformats.org/markup-compatibility/2006" xmlns:p14="http://schemas.microsoft.com/office/powerpoint/2010/main">
        <mc:Choice Requires="p14">
          <p:contentPart p14:bwMode="auto" r:id="rId8">
            <p14:nvContentPartPr>
              <p14:cNvPr id="6" name="墨迹 5"/>
              <p14:cNvContentPartPr/>
              <p14:nvPr/>
            </p14:nvContentPartPr>
            <p14:xfrm>
              <a:off x="8118616" y="3818296"/>
              <a:ext cx="1358100" cy="410220"/>
            </p14:xfrm>
          </p:contentPart>
        </mc:Choice>
        <mc:Fallback xmlns="">
          <p:pic>
            <p:nvPicPr>
              <p:cNvPr id="6" name="墨迹 5"/>
              <p:cNvPicPr/>
              <p:nvPr/>
            </p:nvPicPr>
            <p:blipFill>
              <a:blip r:embed="rId9"/>
              <a:stretch>
                <a:fillRect/>
              </a:stretch>
            </p:blipFill>
            <p:spPr>
              <a:xfrm>
                <a:off x="8114297" y="3813978"/>
                <a:ext cx="1366739" cy="418856"/>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9" name="墨迹 8"/>
              <p14:cNvContentPartPr/>
              <p14:nvPr/>
            </p14:nvContentPartPr>
            <p14:xfrm>
              <a:off x="9071896" y="4533076"/>
              <a:ext cx="16740" cy="22320"/>
            </p14:xfrm>
          </p:contentPart>
        </mc:Choice>
        <mc:Fallback xmlns="">
          <p:pic>
            <p:nvPicPr>
              <p:cNvPr id="9" name="墨迹 8"/>
              <p:cNvPicPr/>
              <p:nvPr/>
            </p:nvPicPr>
            <p:blipFill>
              <a:blip r:embed="rId11"/>
              <a:stretch>
                <a:fillRect/>
              </a:stretch>
            </p:blipFill>
            <p:spPr>
              <a:xfrm>
                <a:off x="9067711" y="4528756"/>
                <a:ext cx="25110" cy="30960"/>
              </a:xfrm>
              <a:prstGeom prst="rect">
                <a:avLst/>
              </a:prstGeom>
            </p:spPr>
          </p:pic>
        </mc:Fallback>
      </mc:AlternateContent>
      <p:sp>
        <p:nvSpPr>
          <p:cNvPr id="11" name="内容占位符 10"/>
          <p:cNvSpPr>
            <a:spLocks noGrp="1"/>
          </p:cNvSpPr>
          <p:nvPr>
            <p:ph sz="half" idx="1"/>
          </p:nvPr>
        </p:nvSpPr>
        <p:spPr>
          <a:xfrm>
            <a:off x="994234" y="1935921"/>
            <a:ext cx="5415159" cy="3702881"/>
          </a:xfrm>
        </p:spPr>
        <p:txBody>
          <a:bodyPr/>
          <a:lstStyle/>
          <a:p>
            <a:r>
              <a:rPr lang="zh-CN" altLang="en-US" sz="2400" dirty="0">
                <a:latin typeface="隶书" panose="02010509060101010101" pitchFamily="49" charset="-122"/>
                <a:ea typeface="隶书" panose="02010509060101010101" pitchFamily="49" charset="-122"/>
              </a:rPr>
              <a:t>国际、国家、行业、地方、企业多级监测预警响应机制</a:t>
            </a:r>
            <a:endParaRPr lang="en-US" altLang="zh-CN" sz="2400" dirty="0">
              <a:latin typeface="隶书" panose="02010509060101010101" pitchFamily="49" charset="-122"/>
              <a:ea typeface="隶书" panose="02010509060101010101" pitchFamily="49" charset="-122"/>
            </a:endParaRPr>
          </a:p>
          <a:p>
            <a:endParaRPr lang="zh-CN" altLang="en-US" dirty="0">
              <a:latin typeface="隶书" panose="02010509060101010101" pitchFamily="49" charset="-122"/>
              <a:ea typeface="隶书" panose="02010509060101010101" pitchFamily="49" charset="-122"/>
            </a:endParaRPr>
          </a:p>
        </p:txBody>
      </p:sp>
      <mc:AlternateContent xmlns:mc="http://schemas.openxmlformats.org/markup-compatibility/2006" xmlns:p14="http://schemas.microsoft.com/office/powerpoint/2010/main">
        <mc:Choice Requires="p14">
          <p:contentPart p14:bwMode="auto" r:id="rId12">
            <p14:nvContentPartPr>
              <p14:cNvPr id="13" name="墨迹 12"/>
              <p14:cNvContentPartPr/>
              <p14:nvPr/>
            </p14:nvContentPartPr>
            <p14:xfrm>
              <a:off x="9227056" y="2560276"/>
              <a:ext cx="11340" cy="22320"/>
            </p14:xfrm>
          </p:contentPart>
        </mc:Choice>
        <mc:Fallback xmlns="">
          <p:pic>
            <p:nvPicPr>
              <p:cNvPr id="13" name="墨迹 12"/>
              <p:cNvPicPr/>
              <p:nvPr/>
            </p:nvPicPr>
            <p:blipFill>
              <a:blip r:embed="rId13"/>
              <a:stretch>
                <a:fillRect/>
              </a:stretch>
            </p:blipFill>
            <p:spPr>
              <a:xfrm>
                <a:off x="9222803" y="2556025"/>
                <a:ext cx="19845" cy="30823"/>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6" name="墨迹 15"/>
              <p14:cNvContentPartPr/>
              <p14:nvPr/>
            </p14:nvContentPartPr>
            <p14:xfrm>
              <a:off x="9620536" y="3347236"/>
              <a:ext cx="99900" cy="72180"/>
            </p14:xfrm>
          </p:contentPart>
        </mc:Choice>
        <mc:Fallback xmlns="">
          <p:pic>
            <p:nvPicPr>
              <p:cNvPr id="16" name="墨迹 15"/>
              <p:cNvPicPr/>
              <p:nvPr/>
            </p:nvPicPr>
            <p:blipFill>
              <a:blip r:embed="rId15"/>
              <a:stretch>
                <a:fillRect/>
              </a:stretch>
            </p:blipFill>
            <p:spPr>
              <a:xfrm>
                <a:off x="9616224" y="3342927"/>
                <a:ext cx="108524" cy="80799"/>
              </a:xfrm>
              <a:prstGeom prst="rect">
                <a:avLst/>
              </a:prstGeom>
            </p:spPr>
          </p:pic>
        </mc:Fallback>
      </mc:AlternateContent>
    </p:spTree>
    <p:extLst>
      <p:ext uri="{BB962C8B-B14F-4D97-AF65-F5344CB8AC3E}">
        <p14:creationId xmlns:p14="http://schemas.microsoft.com/office/powerpoint/2010/main" val="10368161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dirty="0">
                <a:latin typeface="华文隶书" panose="02010800040101010101" pitchFamily="2" charset="-122"/>
                <a:ea typeface="华文隶书" panose="02010800040101010101" pitchFamily="2" charset="-122"/>
              </a:rPr>
              <a:t>总     结</a:t>
            </a:r>
          </a:p>
        </p:txBody>
      </p:sp>
      <p:sp>
        <p:nvSpPr>
          <p:cNvPr id="3" name="内容占位符 2"/>
          <p:cNvSpPr>
            <a:spLocks noGrp="1"/>
          </p:cNvSpPr>
          <p:nvPr>
            <p:ph idx="1"/>
          </p:nvPr>
        </p:nvSpPr>
        <p:spPr/>
        <p:txBody>
          <a:bodyPr>
            <a:normAutofit/>
          </a:bodyPr>
          <a:lstStyle/>
          <a:p>
            <a:r>
              <a:rPr lang="zh-CN" altLang="en-US" sz="2800" dirty="0">
                <a:latin typeface="华文隶书" panose="02010800040101010101" pitchFamily="2" charset="-122"/>
                <a:ea typeface="华文隶书" panose="02010800040101010101" pitchFamily="2" charset="-122"/>
              </a:rPr>
              <a:t>我国网络安全法是以预防、控制安全风险与打击网络恐怖活动为特征，建立以等保为基础、关键基础设施保护为重点和综合性监测预警为基本内容的法律框架和以调动社会网络安全服务机构力量为监管策略的法律体系</a:t>
            </a:r>
          </a:p>
          <a:p>
            <a:endParaRPr lang="zh-CN" altLang="en-US" sz="2800" dirty="0"/>
          </a:p>
        </p:txBody>
      </p:sp>
      <mc:AlternateContent xmlns:mc="http://schemas.openxmlformats.org/markup-compatibility/2006" xmlns:p14="http://schemas.microsoft.com/office/powerpoint/2010/main">
        <mc:Choice Requires="p14">
          <p:contentPart p14:bwMode="auto" r:id="rId2">
            <p14:nvContentPartPr>
              <p14:cNvPr id="6" name="墨迹 5"/>
              <p14:cNvContentPartPr/>
              <p14:nvPr/>
            </p14:nvContentPartPr>
            <p14:xfrm>
              <a:off x="8356936" y="3319516"/>
              <a:ext cx="16740" cy="27900"/>
            </p14:xfrm>
          </p:contentPart>
        </mc:Choice>
        <mc:Fallback xmlns="">
          <p:pic>
            <p:nvPicPr>
              <p:cNvPr id="6" name="墨迹 5"/>
              <p:cNvPicPr/>
              <p:nvPr/>
            </p:nvPicPr>
            <p:blipFill>
              <a:blip r:embed="rId3"/>
              <a:stretch>
                <a:fillRect/>
              </a:stretch>
            </p:blipFill>
            <p:spPr>
              <a:xfrm>
                <a:off x="8352662" y="3315224"/>
                <a:ext cx="25288" cy="36485"/>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8" name="墨迹 7"/>
              <p14:cNvContentPartPr/>
              <p14:nvPr/>
            </p14:nvContentPartPr>
            <p14:xfrm>
              <a:off x="9293476" y="2781856"/>
              <a:ext cx="55620" cy="144180"/>
            </p14:xfrm>
          </p:contentPart>
        </mc:Choice>
        <mc:Fallback xmlns="">
          <p:pic>
            <p:nvPicPr>
              <p:cNvPr id="8" name="墨迹 7"/>
              <p:cNvPicPr/>
              <p:nvPr/>
            </p:nvPicPr>
            <p:blipFill>
              <a:blip r:embed="rId5"/>
              <a:stretch>
                <a:fillRect/>
              </a:stretch>
            </p:blipFill>
            <p:spPr>
              <a:xfrm>
                <a:off x="9289170" y="2777541"/>
                <a:ext cx="64232" cy="152809"/>
              </a:xfrm>
              <a:prstGeom prst="rect">
                <a:avLst/>
              </a:prstGeom>
            </p:spPr>
          </p:pic>
        </mc:Fallback>
      </mc:AlternateContent>
    </p:spTree>
    <p:extLst>
      <p:ext uri="{BB962C8B-B14F-4D97-AF65-F5344CB8AC3E}">
        <p14:creationId xmlns:p14="http://schemas.microsoft.com/office/powerpoint/2010/main" val="2180843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4" name="墨迹 3"/>
              <p14:cNvContentPartPr/>
              <p14:nvPr/>
            </p14:nvContentPartPr>
            <p14:xfrm>
              <a:off x="3258436" y="3097936"/>
              <a:ext cx="33480" cy="28080"/>
            </p14:xfrm>
          </p:contentPart>
        </mc:Choice>
        <mc:Fallback xmlns="">
          <p:pic>
            <p:nvPicPr>
              <p:cNvPr id="4" name="墨迹 3"/>
              <p:cNvPicPr/>
              <p:nvPr/>
            </p:nvPicPr>
            <p:blipFill>
              <a:blip r:embed="rId3"/>
              <a:stretch>
                <a:fillRect/>
              </a:stretch>
            </p:blipFill>
            <p:spPr>
              <a:xfrm>
                <a:off x="3254116" y="3093616"/>
                <a:ext cx="42120" cy="36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0" name="墨迹 9"/>
              <p14:cNvContentPartPr/>
              <p14:nvPr/>
            </p14:nvContentPartPr>
            <p14:xfrm>
              <a:off x="4677196" y="1324396"/>
              <a:ext cx="33480" cy="44460"/>
            </p14:xfrm>
          </p:contentPart>
        </mc:Choice>
        <mc:Fallback xmlns="">
          <p:pic>
            <p:nvPicPr>
              <p:cNvPr id="10" name="墨迹 9"/>
              <p:cNvPicPr/>
              <p:nvPr/>
            </p:nvPicPr>
            <p:blipFill>
              <a:blip r:embed="rId5"/>
              <a:stretch>
                <a:fillRect/>
              </a:stretch>
            </p:blipFill>
            <p:spPr>
              <a:xfrm>
                <a:off x="4672876" y="1320093"/>
                <a:ext cx="42120" cy="53065"/>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5" name="墨迹 14"/>
              <p14:cNvContentPartPr/>
              <p14:nvPr/>
            </p14:nvContentPartPr>
            <p14:xfrm>
              <a:off x="2720956" y="1196956"/>
              <a:ext cx="1490940" cy="160920"/>
            </p14:xfrm>
          </p:contentPart>
        </mc:Choice>
        <mc:Fallback xmlns="">
          <p:pic>
            <p:nvPicPr>
              <p:cNvPr id="15" name="墨迹 14"/>
              <p:cNvPicPr/>
              <p:nvPr/>
            </p:nvPicPr>
            <p:blipFill>
              <a:blip r:embed="rId7"/>
              <a:stretch>
                <a:fillRect/>
              </a:stretch>
            </p:blipFill>
            <p:spPr>
              <a:xfrm>
                <a:off x="2716635" y="1192646"/>
                <a:ext cx="1499581" cy="169541"/>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6" name="墨迹 15"/>
              <p14:cNvContentPartPr/>
              <p14:nvPr/>
            </p14:nvContentPartPr>
            <p14:xfrm>
              <a:off x="2227756" y="2892736"/>
              <a:ext cx="33840" cy="21960"/>
            </p14:xfrm>
          </p:contentPart>
        </mc:Choice>
        <mc:Fallback xmlns="">
          <p:pic>
            <p:nvPicPr>
              <p:cNvPr id="16" name="墨迹 15"/>
              <p:cNvPicPr/>
              <p:nvPr/>
            </p:nvPicPr>
            <p:blipFill>
              <a:blip r:embed="rId9"/>
              <a:stretch>
                <a:fillRect/>
              </a:stretch>
            </p:blipFill>
            <p:spPr>
              <a:xfrm>
                <a:off x="2223436" y="2888486"/>
                <a:ext cx="42480" cy="30461"/>
              </a:xfrm>
              <a:prstGeom prst="rect">
                <a:avLst/>
              </a:prstGeom>
            </p:spPr>
          </p:pic>
        </mc:Fallback>
      </mc:AlternateContent>
      <p:graphicFrame>
        <p:nvGraphicFramePr>
          <p:cNvPr id="17" name="图示 16"/>
          <p:cNvGraphicFramePr/>
          <p:nvPr>
            <p:extLst/>
          </p:nvPr>
        </p:nvGraphicFramePr>
        <p:xfrm>
          <a:off x="1435331" y="809106"/>
          <a:ext cx="9254683" cy="5314603"/>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3475211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a:latin typeface="华文隶书" panose="02010800040101010101" pitchFamily="2" charset="-122"/>
                <a:ea typeface="华文隶书" panose="02010800040101010101" pitchFamily="2" charset="-122"/>
              </a:rPr>
              <a:t>目  录</a:t>
            </a:r>
          </a:p>
        </p:txBody>
      </p:sp>
      <p:graphicFrame>
        <p:nvGraphicFramePr>
          <p:cNvPr id="4" name="内容占位符 3"/>
          <p:cNvGraphicFramePr>
            <a:graphicFrameLocks noGrp="1"/>
          </p:cNvGraphicFramePr>
          <p:nvPr>
            <p:ph idx="1"/>
            <p:extLst>
              <p:ext uri="{D42A27DB-BD31-4B8C-83A1-F6EECF244321}">
                <p14:modId xmlns:p14="http://schemas.microsoft.com/office/powerpoint/2010/main" val="946276477"/>
              </p:ext>
            </p:extLst>
          </p:nvPr>
        </p:nvGraphicFramePr>
        <p:xfrm>
          <a:off x="2182091" y="1690688"/>
          <a:ext cx="8236527"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083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latin typeface="华文隶书" panose="02010800040101010101" pitchFamily="2" charset="-122"/>
                <a:ea typeface="华文隶书" panose="02010800040101010101" pitchFamily="2" charset="-122"/>
              </a:rPr>
              <a:t>立法背景与目的</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背景</a:t>
            </a:r>
          </a:p>
        </p:txBody>
      </p:sp>
      <p:sp>
        <p:nvSpPr>
          <p:cNvPr id="3" name="内容占位符 2"/>
          <p:cNvSpPr>
            <a:spLocks noGrp="1"/>
          </p:cNvSpPr>
          <p:nvPr>
            <p:ph idx="1"/>
          </p:nvPr>
        </p:nvSpPr>
        <p:spPr>
          <a:xfrm>
            <a:off x="913795" y="2273402"/>
            <a:ext cx="10353762" cy="3695136"/>
          </a:xfrm>
        </p:spPr>
        <p:txBody>
          <a:bodyPr numCol="1">
            <a:normAutofit fontScale="92500" lnSpcReduction="10000"/>
          </a:bodyPr>
          <a:lstStyle/>
          <a:p>
            <a:pPr marL="0" indent="0" algn="just">
              <a:lnSpc>
                <a:spcPct val="100000"/>
              </a:lnSpc>
              <a:spcBef>
                <a:spcPts val="0"/>
              </a:spcBef>
              <a:buNone/>
            </a:pPr>
            <a:r>
              <a:rPr lang="zh-CN" altLang="en-US" sz="3200" dirty="0">
                <a:latin typeface="华文隶书" panose="02010800040101010101" pitchFamily="2" charset="-122"/>
                <a:ea typeface="华文隶书" panose="02010800040101010101" pitchFamily="2" charset="-122"/>
              </a:rPr>
              <a:t>时代背景</a:t>
            </a:r>
            <a:endParaRPr lang="en-US" altLang="zh-CN" sz="3200" dirty="0">
              <a:latin typeface="华文隶书" panose="02010800040101010101" pitchFamily="2" charset="-122"/>
              <a:ea typeface="华文隶书" panose="02010800040101010101" pitchFamily="2" charset="-122"/>
            </a:endParaRPr>
          </a:p>
          <a:p>
            <a:pPr marL="457200" lvl="1" indent="0" algn="just">
              <a:lnSpc>
                <a:spcPct val="100000"/>
              </a:lnSpc>
              <a:spcBef>
                <a:spcPts val="0"/>
              </a:spcBef>
              <a:buNone/>
            </a:pPr>
            <a:r>
              <a:rPr lang="zh-CN" altLang="en-US" sz="2400" dirty="0">
                <a:latin typeface="华文隶书" panose="02010800040101010101" pitchFamily="2" charset="-122"/>
                <a:ea typeface="华文隶书" panose="02010800040101010101" pitchFamily="2" charset="-122"/>
              </a:rPr>
              <a:t>网络发展带来的网络安全问题凸显（</a:t>
            </a:r>
            <a:r>
              <a:rPr lang="zh-CN" altLang="en-US" sz="2400" dirty="0">
                <a:solidFill>
                  <a:srgbClr val="FF0000"/>
                </a:solidFill>
                <a:latin typeface="华文隶书" panose="02010800040101010101" pitchFamily="2" charset="-122"/>
                <a:ea typeface="华文隶书" panose="02010800040101010101" pitchFamily="2" charset="-122"/>
              </a:rPr>
              <a:t>网络依赖度结果</a:t>
            </a:r>
            <a:r>
              <a:rPr lang="zh-CN" altLang="en-US" sz="2400" dirty="0">
                <a:latin typeface="华文隶书" panose="02010800040101010101" pitchFamily="2" charset="-122"/>
                <a:ea typeface="华文隶书" panose="02010800040101010101" pitchFamily="2" charset="-122"/>
              </a:rPr>
              <a:t>）</a:t>
            </a:r>
            <a:endParaRPr lang="en-US" altLang="zh-CN" sz="2400" dirty="0">
              <a:latin typeface="华文隶书" panose="02010800040101010101" pitchFamily="2" charset="-122"/>
              <a:ea typeface="华文隶书" panose="02010800040101010101" pitchFamily="2" charset="-122"/>
            </a:endParaRPr>
          </a:p>
          <a:p>
            <a:pPr marL="457200" lvl="1" indent="0" algn="just">
              <a:lnSpc>
                <a:spcPct val="100000"/>
              </a:lnSpc>
              <a:spcBef>
                <a:spcPts val="0"/>
              </a:spcBef>
              <a:buNone/>
            </a:pPr>
            <a:r>
              <a:rPr lang="zh-CN" altLang="en-US" sz="2400" dirty="0">
                <a:latin typeface="华文隶书" panose="02010800040101010101" pitchFamily="2" charset="-122"/>
                <a:ea typeface="华文隶书" panose="02010800040101010101" pitchFamily="2" charset="-122"/>
              </a:rPr>
              <a:t>斯诺登事件、爱沙尼亚政府被攻击、埃及政府被颠覆事件</a:t>
            </a:r>
            <a:endParaRPr lang="en-US" altLang="zh-CN" sz="2400" dirty="0">
              <a:latin typeface="华文隶书" panose="02010800040101010101" pitchFamily="2" charset="-122"/>
              <a:ea typeface="华文隶书" panose="02010800040101010101" pitchFamily="2" charset="-122"/>
            </a:endParaRPr>
          </a:p>
          <a:p>
            <a:pPr marL="457200" lvl="1" indent="0" algn="just">
              <a:lnSpc>
                <a:spcPct val="100000"/>
              </a:lnSpc>
              <a:spcBef>
                <a:spcPts val="0"/>
              </a:spcBef>
              <a:buNone/>
            </a:pPr>
            <a:r>
              <a:rPr lang="zh-CN" altLang="en-US" sz="2400" dirty="0">
                <a:latin typeface="华文隶书" panose="02010800040101010101" pitchFamily="2" charset="-122"/>
                <a:ea typeface="华文隶书" panose="02010800040101010101" pitchFamily="2" charset="-122"/>
              </a:rPr>
              <a:t>网络泄密事件</a:t>
            </a:r>
            <a:endParaRPr lang="en-US" altLang="zh-CN" sz="2400" dirty="0">
              <a:latin typeface="华文隶书" panose="02010800040101010101" pitchFamily="2" charset="-122"/>
              <a:ea typeface="华文隶书" panose="02010800040101010101" pitchFamily="2" charset="-122"/>
            </a:endParaRPr>
          </a:p>
          <a:p>
            <a:pPr marL="0" indent="0" algn="just">
              <a:lnSpc>
                <a:spcPct val="100000"/>
              </a:lnSpc>
              <a:spcBef>
                <a:spcPts val="0"/>
              </a:spcBef>
              <a:buNone/>
            </a:pPr>
            <a:r>
              <a:rPr lang="zh-CN" altLang="en-US" sz="3200" dirty="0">
                <a:latin typeface="华文隶书" panose="02010800040101010101" pitchFamily="2" charset="-122"/>
                <a:ea typeface="华文隶书" panose="02010800040101010101" pitchFamily="2" charset="-122"/>
              </a:rPr>
              <a:t>技术背景</a:t>
            </a:r>
            <a:endParaRPr lang="en-US" altLang="zh-CN" sz="3200" dirty="0">
              <a:latin typeface="华文隶书" panose="02010800040101010101" pitchFamily="2" charset="-122"/>
              <a:ea typeface="华文隶书" panose="02010800040101010101" pitchFamily="2" charset="-122"/>
            </a:endParaRPr>
          </a:p>
          <a:p>
            <a:pPr marL="457200" lvl="1" indent="0" algn="just">
              <a:lnSpc>
                <a:spcPct val="100000"/>
              </a:lnSpc>
              <a:spcBef>
                <a:spcPts val="0"/>
              </a:spcBef>
              <a:buNone/>
            </a:pPr>
            <a:r>
              <a:rPr lang="zh-CN" altLang="en-US" sz="2400" dirty="0">
                <a:latin typeface="华文隶书" panose="02010800040101010101" pitchFamily="2" charset="-122"/>
                <a:ea typeface="华文隶书" panose="02010800040101010101" pitchFamily="2" charset="-122"/>
              </a:rPr>
              <a:t>数据安全： 情报威胁分析需要全球化整合数据</a:t>
            </a:r>
            <a:endParaRPr lang="en-US" altLang="zh-CN" sz="2400" dirty="0">
              <a:solidFill>
                <a:srgbClr val="FF0000"/>
              </a:solidFill>
              <a:latin typeface="华文隶书" panose="02010800040101010101" pitchFamily="2" charset="-122"/>
              <a:ea typeface="华文隶书" panose="02010800040101010101" pitchFamily="2" charset="-122"/>
            </a:endParaRPr>
          </a:p>
          <a:p>
            <a:pPr marL="457200" lvl="1" indent="0" algn="just">
              <a:lnSpc>
                <a:spcPct val="100000"/>
              </a:lnSpc>
              <a:spcBef>
                <a:spcPts val="0"/>
              </a:spcBef>
              <a:buNone/>
            </a:pPr>
            <a:r>
              <a:rPr lang="zh-CN" altLang="en-US" sz="2400" dirty="0">
                <a:latin typeface="华文隶书" panose="02010800040101010101" pitchFamily="2" charset="-122"/>
                <a:ea typeface="华文隶书" panose="02010800040101010101" pitchFamily="2" charset="-122"/>
              </a:rPr>
              <a:t>身份威胁：</a:t>
            </a:r>
            <a:endParaRPr lang="en-US" altLang="zh-CN" sz="2400" dirty="0">
              <a:latin typeface="华文隶书" panose="02010800040101010101" pitchFamily="2" charset="-122"/>
              <a:ea typeface="华文隶书" panose="02010800040101010101" pitchFamily="2" charset="-122"/>
            </a:endParaRPr>
          </a:p>
          <a:p>
            <a:pPr marL="0" indent="0" algn="just">
              <a:lnSpc>
                <a:spcPct val="100000"/>
              </a:lnSpc>
              <a:spcBef>
                <a:spcPts val="0"/>
              </a:spcBef>
              <a:buNone/>
            </a:pPr>
            <a:r>
              <a:rPr lang="zh-CN" altLang="en-US" sz="3200" dirty="0">
                <a:latin typeface="华文隶书" panose="02010800040101010101" pitchFamily="2" charset="-122"/>
                <a:ea typeface="华文隶书" panose="02010800040101010101" pitchFamily="2" charset="-122"/>
              </a:rPr>
              <a:t>国际背景</a:t>
            </a:r>
            <a:endParaRPr lang="en-US" altLang="zh-CN" sz="3200" dirty="0">
              <a:latin typeface="华文隶书" panose="02010800040101010101" pitchFamily="2" charset="-122"/>
              <a:ea typeface="华文隶书" panose="02010800040101010101" pitchFamily="2" charset="-122"/>
            </a:endParaRPr>
          </a:p>
          <a:p>
            <a:pPr marL="457200" lvl="1" indent="0" algn="just">
              <a:lnSpc>
                <a:spcPct val="100000"/>
              </a:lnSpc>
              <a:spcBef>
                <a:spcPts val="0"/>
              </a:spcBef>
              <a:buNone/>
            </a:pPr>
            <a:r>
              <a:rPr lang="zh-CN" altLang="en-US" sz="2400" dirty="0">
                <a:latin typeface="华文隶书" panose="02010800040101010101" pitchFamily="2" charset="-122"/>
                <a:ea typeface="华文隶书" panose="02010800040101010101" pitchFamily="2" charset="-122"/>
              </a:rPr>
              <a:t>各国制定网络安全战略与立法（</a:t>
            </a:r>
            <a:r>
              <a:rPr lang="zh-CN" altLang="en-US" sz="2400" dirty="0">
                <a:solidFill>
                  <a:srgbClr val="FF0000"/>
                </a:solidFill>
                <a:latin typeface="华文隶书" panose="02010800040101010101" pitchFamily="2" charset="-122"/>
                <a:ea typeface="华文隶书" panose="02010800040101010101" pitchFamily="2" charset="-122"/>
              </a:rPr>
              <a:t>战略</a:t>
            </a:r>
            <a:r>
              <a:rPr lang="en-US" altLang="zh-CN" sz="2400" dirty="0">
                <a:solidFill>
                  <a:srgbClr val="FF0000"/>
                </a:solidFill>
                <a:latin typeface="华文隶书" panose="02010800040101010101" pitchFamily="2" charset="-122"/>
                <a:ea typeface="华文隶书" panose="02010800040101010101" pitchFamily="2" charset="-122"/>
              </a:rPr>
              <a:t>50</a:t>
            </a:r>
            <a:r>
              <a:rPr lang="zh-CN" altLang="en-US" sz="2400" dirty="0">
                <a:solidFill>
                  <a:srgbClr val="FF0000"/>
                </a:solidFill>
                <a:latin typeface="华文隶书" panose="02010800040101010101" pitchFamily="2" charset="-122"/>
                <a:ea typeface="华文隶书" panose="02010800040101010101" pitchFamily="2" charset="-122"/>
              </a:rPr>
              <a:t>多个国家、法律欧盟、德国、日本、匈牙利、捷克、非盟、美国，联合国、中美双边协定等等</a:t>
            </a:r>
            <a:r>
              <a:rPr lang="zh-CN" altLang="en-US" sz="2400" dirty="0">
                <a:latin typeface="华文隶书" panose="02010800040101010101" pitchFamily="2" charset="-122"/>
                <a:ea typeface="华文隶书" panose="02010800040101010101" pitchFamily="2" charset="-122"/>
              </a:rPr>
              <a:t>）</a:t>
            </a:r>
          </a:p>
        </p:txBody>
      </p:sp>
      <mc:AlternateContent xmlns:mc="http://schemas.openxmlformats.org/markup-compatibility/2006" xmlns:p14="http://schemas.microsoft.com/office/powerpoint/2010/main">
        <mc:Choice Requires="p14">
          <p:contentPart p14:bwMode="auto" r:id="rId2">
            <p14:nvContentPartPr>
              <p14:cNvPr id="6" name="墨迹 5"/>
              <p14:cNvContentPartPr/>
              <p14:nvPr/>
            </p14:nvContentPartPr>
            <p14:xfrm>
              <a:off x="4372456" y="3984436"/>
              <a:ext cx="626400" cy="33480"/>
            </p14:xfrm>
          </p:contentPart>
        </mc:Choice>
        <mc:Fallback xmlns="">
          <p:pic>
            <p:nvPicPr>
              <p:cNvPr id="6" name="墨迹 5"/>
              <p:cNvPicPr/>
              <p:nvPr/>
            </p:nvPicPr>
            <p:blipFill>
              <a:blip r:embed="rId3"/>
              <a:stretch>
                <a:fillRect/>
              </a:stretch>
            </p:blipFill>
            <p:spPr>
              <a:xfrm>
                <a:off x="4368136" y="3980116"/>
                <a:ext cx="635040" cy="421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9" name="墨迹 8"/>
              <p14:cNvContentPartPr/>
              <p14:nvPr/>
            </p14:nvContentPartPr>
            <p14:xfrm>
              <a:off x="4264366" y="3984436"/>
              <a:ext cx="842580" cy="77670"/>
            </p14:xfrm>
          </p:contentPart>
        </mc:Choice>
        <mc:Fallback xmlns="">
          <p:pic>
            <p:nvPicPr>
              <p:cNvPr id="9" name="墨迹 8"/>
              <p:cNvPicPr/>
              <p:nvPr/>
            </p:nvPicPr>
            <p:blipFill>
              <a:blip r:embed="rId7"/>
              <a:stretch>
                <a:fillRect/>
              </a:stretch>
            </p:blipFill>
            <p:spPr>
              <a:xfrm>
                <a:off x="4260047" y="3980121"/>
                <a:ext cx="851218" cy="863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3" name="墨迹 12"/>
              <p14:cNvContentPartPr/>
              <p14:nvPr/>
            </p14:nvContentPartPr>
            <p14:xfrm>
              <a:off x="1003036" y="4560796"/>
              <a:ext cx="244080" cy="410220"/>
            </p14:xfrm>
          </p:contentPart>
        </mc:Choice>
        <mc:Fallback xmlns="">
          <p:pic>
            <p:nvPicPr>
              <p:cNvPr id="13" name="墨迹 12"/>
              <p:cNvPicPr/>
              <p:nvPr/>
            </p:nvPicPr>
            <p:blipFill>
              <a:blip r:embed="rId9"/>
              <a:stretch>
                <a:fillRect/>
              </a:stretch>
            </p:blipFill>
            <p:spPr>
              <a:xfrm>
                <a:off x="998716" y="4556478"/>
                <a:ext cx="252720" cy="418856"/>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7" name="墨迹 16"/>
              <p14:cNvContentPartPr/>
              <p14:nvPr/>
            </p14:nvContentPartPr>
            <p14:xfrm>
              <a:off x="2759656" y="5070736"/>
              <a:ext cx="61200" cy="216180"/>
            </p14:xfrm>
          </p:contentPart>
        </mc:Choice>
        <mc:Fallback xmlns="">
          <p:pic>
            <p:nvPicPr>
              <p:cNvPr id="17" name="墨迹 16"/>
              <p:cNvPicPr/>
              <p:nvPr/>
            </p:nvPicPr>
            <p:blipFill>
              <a:blip r:embed="rId11"/>
              <a:stretch>
                <a:fillRect/>
              </a:stretch>
            </p:blipFill>
            <p:spPr>
              <a:xfrm>
                <a:off x="2755361" y="5066420"/>
                <a:ext cx="69789" cy="224813"/>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19" name="墨迹 18"/>
              <p14:cNvContentPartPr/>
              <p14:nvPr/>
            </p14:nvContentPartPr>
            <p14:xfrm>
              <a:off x="3646516" y="4034296"/>
              <a:ext cx="399060" cy="526680"/>
            </p14:xfrm>
          </p:contentPart>
        </mc:Choice>
        <mc:Fallback xmlns="">
          <p:pic>
            <p:nvPicPr>
              <p:cNvPr id="19" name="墨迹 18"/>
              <p:cNvPicPr/>
              <p:nvPr/>
            </p:nvPicPr>
            <p:blipFill>
              <a:blip r:embed="rId13"/>
              <a:stretch>
                <a:fillRect/>
              </a:stretch>
            </p:blipFill>
            <p:spPr>
              <a:xfrm>
                <a:off x="3642198" y="4029979"/>
                <a:ext cx="407696" cy="535314"/>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6" name="墨迹 25"/>
              <p14:cNvContentPartPr/>
              <p14:nvPr/>
            </p14:nvContentPartPr>
            <p14:xfrm>
              <a:off x="0" y="0"/>
              <a:ext cx="0" cy="0"/>
            </p14:xfrm>
          </p:contentPart>
        </mc:Choice>
        <mc:Fallback xmlns="">
          <p:pic>
            <p:nvPicPr>
              <p:cNvPr id="26" name="墨迹 25"/>
              <p:cNvPicPr/>
              <p:nvPr/>
            </p:nvPicPr>
            <p:blipFill/>
            <p:spPr/>
          </p:pic>
        </mc:Fallback>
      </mc:AlternateContent>
      <mc:AlternateContent xmlns:mc="http://schemas.openxmlformats.org/markup-compatibility/2006" xmlns:p14="http://schemas.microsoft.com/office/powerpoint/2010/main">
        <mc:Choice Requires="p14">
          <p:contentPart p14:bwMode="auto" r:id="rId15">
            <p14:nvContentPartPr>
              <p14:cNvPr id="27" name="墨迹 26"/>
              <p14:cNvContentPartPr/>
              <p14:nvPr/>
            </p14:nvContentPartPr>
            <p14:xfrm>
              <a:off x="0" y="0"/>
              <a:ext cx="0" cy="0"/>
            </p14:xfrm>
          </p:contentPart>
        </mc:Choice>
        <mc:Fallback xmlns="">
          <p:pic>
            <p:nvPicPr>
              <p:cNvPr id="27" name="墨迹 26"/>
              <p:cNvPicPr/>
              <p:nvPr/>
            </p:nvPicPr>
            <p:blipFill/>
            <p:spPr/>
          </p:pic>
        </mc:Fallback>
      </mc:AlternateContent>
    </p:spTree>
    <p:extLst>
      <p:ext uri="{BB962C8B-B14F-4D97-AF65-F5344CB8AC3E}">
        <p14:creationId xmlns:p14="http://schemas.microsoft.com/office/powerpoint/2010/main" val="1995529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latin typeface="华文隶书" panose="02010800040101010101" pitchFamily="2" charset="-122"/>
                <a:ea typeface="华文隶书" panose="02010800040101010101" pitchFamily="2" charset="-122"/>
              </a:rPr>
              <a:t>立法背景与目的</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立法缘起</a:t>
            </a:r>
          </a:p>
        </p:txBody>
      </p:sp>
      <p:sp>
        <p:nvSpPr>
          <p:cNvPr id="3" name="内容占位符 2"/>
          <p:cNvSpPr>
            <a:spLocks noGrp="1"/>
          </p:cNvSpPr>
          <p:nvPr>
            <p:ph idx="1"/>
          </p:nvPr>
        </p:nvSpPr>
        <p:spPr>
          <a:xfrm>
            <a:off x="913795" y="2096063"/>
            <a:ext cx="10353762" cy="3909881"/>
          </a:xfrm>
        </p:spPr>
        <p:txBody>
          <a:bodyPr>
            <a:normAutofit lnSpcReduction="10000"/>
          </a:bodyPr>
          <a:lstStyle/>
          <a:p>
            <a:pPr marL="0" indent="0" algn="just">
              <a:lnSpc>
                <a:spcPct val="120000"/>
              </a:lnSpc>
              <a:spcBef>
                <a:spcPts val="0"/>
              </a:spcBef>
              <a:buNone/>
            </a:pPr>
            <a:r>
              <a:rPr lang="zh-CN" altLang="en-US" sz="2800" dirty="0">
                <a:latin typeface="华文隶书" panose="02010800040101010101" pitchFamily="2" charset="-122"/>
                <a:ea typeface="华文隶书" panose="02010800040101010101" pitchFamily="2" charset="-122"/>
              </a:rPr>
              <a:t>     现实驱动需要</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zh-CN" altLang="en-US" sz="2800" dirty="0">
                <a:latin typeface="华文隶书" panose="02010800040101010101" pitchFamily="2" charset="-122"/>
                <a:ea typeface="华文隶书" panose="02010800040101010101" pitchFamily="2" charset="-122"/>
              </a:rPr>
              <a:t>          网络强国（</a:t>
            </a:r>
            <a:r>
              <a:rPr lang="zh-CN" altLang="en-US" sz="2800" dirty="0">
                <a:solidFill>
                  <a:srgbClr val="FF0000"/>
                </a:solidFill>
                <a:latin typeface="华文隶书" panose="02010800040101010101" pitchFamily="2" charset="-122"/>
                <a:ea typeface="华文隶书" panose="02010800040101010101" pitchFamily="2" charset="-122"/>
              </a:rPr>
              <a:t>安全与发展关系扭曲</a:t>
            </a:r>
            <a:r>
              <a:rPr lang="zh-CN" altLang="en-US" sz="2800" dirty="0">
                <a:latin typeface="华文隶书" panose="02010800040101010101" pitchFamily="2" charset="-122"/>
                <a:ea typeface="华文隶书" panose="02010800040101010101" pitchFamily="2" charset="-122"/>
              </a:rPr>
              <a:t>）</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en-US" altLang="zh-CN" sz="2800" dirty="0">
                <a:latin typeface="华文隶书" panose="02010800040101010101" pitchFamily="2" charset="-122"/>
                <a:ea typeface="华文隶书" panose="02010800040101010101" pitchFamily="2" charset="-122"/>
              </a:rPr>
              <a:t>          </a:t>
            </a:r>
            <a:r>
              <a:rPr lang="zh-CN" altLang="en-US" sz="2800" dirty="0">
                <a:latin typeface="华文隶书" panose="02010800040101010101" pitchFamily="2" charset="-122"/>
                <a:ea typeface="华文隶书" panose="02010800040101010101" pitchFamily="2" charset="-122"/>
              </a:rPr>
              <a:t>国家网安主张、执法（</a:t>
            </a:r>
            <a:r>
              <a:rPr lang="zh-CN" altLang="en-US" sz="2800" dirty="0">
                <a:solidFill>
                  <a:srgbClr val="FF0000"/>
                </a:solidFill>
                <a:latin typeface="华文隶书" panose="02010800040101010101" pitchFamily="2" charset="-122"/>
                <a:ea typeface="华文隶书" panose="02010800040101010101" pitchFamily="2" charset="-122"/>
              </a:rPr>
              <a:t>政策、立法国际干扰严重</a:t>
            </a:r>
            <a:r>
              <a:rPr lang="zh-CN" altLang="en-US" sz="2800" dirty="0">
                <a:latin typeface="华文隶书" panose="02010800040101010101" pitchFamily="2" charset="-122"/>
                <a:ea typeface="华文隶书" panose="02010800040101010101" pitchFamily="2" charset="-122"/>
              </a:rPr>
              <a:t>）</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en-US" altLang="zh-CN" sz="2800" dirty="0">
                <a:latin typeface="华文隶书" panose="02010800040101010101" pitchFamily="2" charset="-122"/>
                <a:ea typeface="华文隶书" panose="02010800040101010101" pitchFamily="2" charset="-122"/>
              </a:rPr>
              <a:t>     </a:t>
            </a:r>
            <a:r>
              <a:rPr lang="zh-CN" altLang="en-US" sz="2800" dirty="0">
                <a:latin typeface="华文隶书" panose="02010800040101010101" pitchFamily="2" charset="-122"/>
                <a:ea typeface="华文隶书" panose="02010800040101010101" pitchFamily="2" charset="-122"/>
              </a:rPr>
              <a:t>管理体制改革需要</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en-US" altLang="zh-CN" sz="2800" dirty="0">
                <a:latin typeface="华文隶书" panose="02010800040101010101" pitchFamily="2" charset="-122"/>
                <a:ea typeface="华文隶书" panose="02010800040101010101" pitchFamily="2" charset="-122"/>
              </a:rPr>
              <a:t>          </a:t>
            </a:r>
            <a:r>
              <a:rPr lang="zh-CN" altLang="en-US" sz="2800" dirty="0">
                <a:latin typeface="华文隶书" panose="02010800040101010101" pitchFamily="2" charset="-122"/>
                <a:ea typeface="华文隶书" panose="02010800040101010101" pitchFamily="2" charset="-122"/>
              </a:rPr>
              <a:t>多头执法（</a:t>
            </a:r>
            <a:r>
              <a:rPr lang="en-US" altLang="zh-CN" sz="2800" dirty="0">
                <a:solidFill>
                  <a:srgbClr val="FF0000"/>
                </a:solidFill>
                <a:latin typeface="华文隶书" panose="02010800040101010101" pitchFamily="2" charset="-122"/>
                <a:ea typeface="华文隶书" panose="02010800040101010101" pitchFamily="2" charset="-122"/>
              </a:rPr>
              <a:t>147</a:t>
            </a:r>
            <a:r>
              <a:rPr lang="zh-CN" altLang="en-US" sz="2800" dirty="0">
                <a:solidFill>
                  <a:srgbClr val="FF0000"/>
                </a:solidFill>
                <a:latin typeface="华文隶书" panose="02010800040101010101" pitchFamily="2" charset="-122"/>
                <a:ea typeface="华文隶书" panose="02010800040101010101" pitchFamily="2" charset="-122"/>
              </a:rPr>
              <a:t>是主管</a:t>
            </a:r>
            <a:r>
              <a:rPr lang="en-US" altLang="zh-CN" sz="2800" dirty="0">
                <a:solidFill>
                  <a:srgbClr val="FF0000"/>
                </a:solidFill>
                <a:latin typeface="华文隶书" panose="02010800040101010101" pitchFamily="2" charset="-122"/>
                <a:ea typeface="华文隶书" panose="02010800040101010101" pitchFamily="2" charset="-122"/>
              </a:rPr>
              <a:t>—</a:t>
            </a:r>
            <a:r>
              <a:rPr lang="zh-CN" altLang="en-US" sz="2800" dirty="0">
                <a:solidFill>
                  <a:srgbClr val="FF0000"/>
                </a:solidFill>
                <a:latin typeface="华文隶书" panose="02010800040101010101" pitchFamily="2" charset="-122"/>
                <a:ea typeface="华文隶书" panose="02010800040101010101" pitchFamily="2" charset="-122"/>
              </a:rPr>
              <a:t>人大决定成为分管</a:t>
            </a:r>
            <a:r>
              <a:rPr lang="zh-CN" altLang="en-US" sz="2800" dirty="0">
                <a:latin typeface="华文隶书" panose="02010800040101010101" pitchFamily="2" charset="-122"/>
                <a:ea typeface="华文隶书" panose="02010800040101010101" pitchFamily="2" charset="-122"/>
              </a:rPr>
              <a:t>）</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en-US" altLang="zh-CN" sz="2800" dirty="0">
                <a:latin typeface="华文隶书" panose="02010800040101010101" pitchFamily="2" charset="-122"/>
                <a:ea typeface="华文隶书" panose="02010800040101010101" pitchFamily="2" charset="-122"/>
              </a:rPr>
              <a:t>          </a:t>
            </a:r>
            <a:r>
              <a:rPr lang="zh-CN" altLang="en-US" sz="2800" dirty="0">
                <a:latin typeface="华文隶书" panose="02010800040101010101" pitchFamily="2" charset="-122"/>
                <a:ea typeface="华文隶书" panose="02010800040101010101" pitchFamily="2" charset="-122"/>
              </a:rPr>
              <a:t>安全与业务脱离（</a:t>
            </a:r>
            <a:r>
              <a:rPr lang="zh-CN" altLang="en-US" sz="2800" dirty="0">
                <a:solidFill>
                  <a:srgbClr val="FF0000"/>
                </a:solidFill>
                <a:latin typeface="华文隶书" panose="02010800040101010101" pitchFamily="2" charset="-122"/>
                <a:ea typeface="华文隶书" panose="02010800040101010101" pitchFamily="2" charset="-122"/>
              </a:rPr>
              <a:t>业务需求的安全意识谈化</a:t>
            </a:r>
            <a:r>
              <a:rPr lang="zh-CN" altLang="en-US" sz="2800" dirty="0">
                <a:latin typeface="华文隶书" panose="02010800040101010101" pitchFamily="2" charset="-122"/>
                <a:ea typeface="华文隶书" panose="02010800040101010101" pitchFamily="2" charset="-122"/>
              </a:rPr>
              <a:t>）</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en-US" altLang="zh-CN" sz="2800" dirty="0">
                <a:latin typeface="华文隶书" panose="02010800040101010101" pitchFamily="2" charset="-122"/>
                <a:ea typeface="华文隶书" panose="02010800040101010101" pitchFamily="2" charset="-122"/>
              </a:rPr>
              <a:t>     </a:t>
            </a:r>
            <a:r>
              <a:rPr lang="zh-CN" altLang="en-US" sz="2800" dirty="0">
                <a:latin typeface="华文隶书" panose="02010800040101010101" pitchFamily="2" charset="-122"/>
                <a:ea typeface="华文隶书" panose="02010800040101010101" pitchFamily="2" charset="-122"/>
              </a:rPr>
              <a:t>两会代表呼声</a:t>
            </a:r>
            <a:endParaRPr lang="en-US" altLang="zh-CN" sz="2800" dirty="0">
              <a:latin typeface="华文隶书" panose="02010800040101010101" pitchFamily="2" charset="-122"/>
              <a:ea typeface="华文隶书" panose="02010800040101010101" pitchFamily="2" charset="-122"/>
            </a:endParaRPr>
          </a:p>
          <a:p>
            <a:pPr marL="0" indent="0" algn="just">
              <a:lnSpc>
                <a:spcPct val="120000"/>
              </a:lnSpc>
              <a:spcBef>
                <a:spcPts val="0"/>
              </a:spcBef>
              <a:buNone/>
            </a:pPr>
            <a:r>
              <a:rPr lang="en-US" altLang="zh-CN" sz="2800" dirty="0">
                <a:latin typeface="华文隶书" panose="02010800040101010101" pitchFamily="2" charset="-122"/>
                <a:ea typeface="华文隶书" panose="02010800040101010101" pitchFamily="2" charset="-122"/>
              </a:rPr>
              <a:t>          </a:t>
            </a:r>
            <a:r>
              <a:rPr lang="zh-CN" altLang="en-US" sz="2800" dirty="0">
                <a:latin typeface="华文隶书" panose="02010800040101010101" pitchFamily="2" charset="-122"/>
                <a:ea typeface="华文隶书" panose="02010800040101010101" pitchFamily="2" charset="-122"/>
              </a:rPr>
              <a:t>自主可控、内容治理等提案（</a:t>
            </a:r>
            <a:r>
              <a:rPr lang="zh-CN" altLang="en-US" sz="2800" dirty="0">
                <a:solidFill>
                  <a:srgbClr val="FF0000"/>
                </a:solidFill>
                <a:latin typeface="华文隶书" panose="02010800040101010101" pitchFamily="2" charset="-122"/>
                <a:ea typeface="华文隶书" panose="02010800040101010101" pitchFamily="2" charset="-122"/>
              </a:rPr>
              <a:t>业界和专家、官员</a:t>
            </a:r>
            <a:r>
              <a:rPr lang="zh-CN" altLang="en-US" sz="2800" dirty="0">
                <a:latin typeface="华文隶书" panose="02010800040101010101" pitchFamily="2" charset="-122"/>
                <a:ea typeface="华文隶书" panose="02010800040101010101" pitchFamily="2" charset="-122"/>
              </a:rPr>
              <a:t>）</a:t>
            </a:r>
            <a:endParaRPr lang="zh-CN" altLang="en-US" sz="2800" dirty="0"/>
          </a:p>
        </p:txBody>
      </p:sp>
      <mc:AlternateContent xmlns:mc="http://schemas.openxmlformats.org/markup-compatibility/2006" xmlns:p14="http://schemas.microsoft.com/office/powerpoint/2010/main">
        <mc:Choice Requires="p14">
          <p:contentPart p14:bwMode="auto" r:id="rId2">
            <p14:nvContentPartPr>
              <p14:cNvPr id="5" name="墨迹 4"/>
              <p14:cNvContentPartPr/>
              <p14:nvPr/>
            </p14:nvContentPartPr>
            <p14:xfrm>
              <a:off x="5259136" y="1252396"/>
              <a:ext cx="920160" cy="1585080"/>
            </p14:xfrm>
          </p:contentPart>
        </mc:Choice>
        <mc:Fallback xmlns="">
          <p:pic>
            <p:nvPicPr>
              <p:cNvPr id="5" name="墨迹 4"/>
              <p:cNvPicPr/>
              <p:nvPr/>
            </p:nvPicPr>
            <p:blipFill>
              <a:blip r:embed="rId3"/>
              <a:stretch>
                <a:fillRect/>
              </a:stretch>
            </p:blipFill>
            <p:spPr>
              <a:xfrm>
                <a:off x="5254816" y="1248076"/>
                <a:ext cx="928800" cy="15937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9" name="墨迹 8"/>
              <p14:cNvContentPartPr/>
              <p14:nvPr/>
            </p14:nvContentPartPr>
            <p14:xfrm>
              <a:off x="3330616" y="3773836"/>
              <a:ext cx="61020" cy="61200"/>
            </p14:xfrm>
          </p:contentPart>
        </mc:Choice>
        <mc:Fallback xmlns="">
          <p:pic>
            <p:nvPicPr>
              <p:cNvPr id="9" name="墨迹 8"/>
              <p:cNvPicPr/>
              <p:nvPr/>
            </p:nvPicPr>
            <p:blipFill>
              <a:blip r:embed="rId5"/>
              <a:stretch>
                <a:fillRect/>
              </a:stretch>
            </p:blipFill>
            <p:spPr>
              <a:xfrm>
                <a:off x="3326309" y="3769541"/>
                <a:ext cx="69635" cy="6978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2" name="墨迹 11"/>
              <p14:cNvContentPartPr/>
              <p14:nvPr/>
            </p14:nvContentPartPr>
            <p14:xfrm>
              <a:off x="4355716" y="3701836"/>
              <a:ext cx="33480" cy="39060"/>
            </p14:xfrm>
          </p:contentPart>
        </mc:Choice>
        <mc:Fallback xmlns="">
          <p:pic>
            <p:nvPicPr>
              <p:cNvPr id="12" name="墨迹 11"/>
              <p:cNvPicPr/>
              <p:nvPr/>
            </p:nvPicPr>
            <p:blipFill>
              <a:blip r:embed="rId7"/>
              <a:stretch>
                <a:fillRect/>
              </a:stretch>
            </p:blipFill>
            <p:spPr>
              <a:xfrm>
                <a:off x="4351442" y="3697536"/>
                <a:ext cx="42028" cy="476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墨迹 5"/>
              <p14:cNvContentPartPr/>
              <p14:nvPr/>
            </p14:nvContentPartPr>
            <p14:xfrm>
              <a:off x="4278136" y="2798596"/>
              <a:ext cx="22320" cy="27900"/>
            </p14:xfrm>
          </p:contentPart>
        </mc:Choice>
        <mc:Fallback xmlns="">
          <p:pic>
            <p:nvPicPr>
              <p:cNvPr id="6" name="墨迹 5"/>
              <p:cNvPicPr/>
              <p:nvPr/>
            </p:nvPicPr>
            <p:blipFill>
              <a:blip r:embed="rId9"/>
              <a:stretch>
                <a:fillRect/>
              </a:stretch>
            </p:blipFill>
            <p:spPr>
              <a:xfrm>
                <a:off x="4273885" y="2794304"/>
                <a:ext cx="30823" cy="36485"/>
              </a:xfrm>
              <a:prstGeom prst="rect">
                <a:avLst/>
              </a:prstGeom>
            </p:spPr>
          </p:pic>
        </mc:Fallback>
      </mc:AlternateContent>
    </p:spTree>
    <p:extLst>
      <p:ext uri="{BB962C8B-B14F-4D97-AF65-F5344CB8AC3E}">
        <p14:creationId xmlns:p14="http://schemas.microsoft.com/office/powerpoint/2010/main" val="1586697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latin typeface="华文隶书" panose="02010800040101010101" pitchFamily="2" charset="-122"/>
                <a:ea typeface="华文隶书" panose="02010800040101010101" pitchFamily="2" charset="-122"/>
              </a:rPr>
              <a:t>立法背景与目的</a:t>
            </a:r>
            <a:r>
              <a:rPr lang="en-US" altLang="zh-CN" dirty="0">
                <a:latin typeface="华文隶书" panose="02010800040101010101" pitchFamily="2" charset="-122"/>
                <a:ea typeface="华文隶书" panose="02010800040101010101" pitchFamily="2" charset="-122"/>
              </a:rPr>
              <a:t>---</a:t>
            </a:r>
            <a:r>
              <a:rPr lang="zh-CN" altLang="en-US" dirty="0">
                <a:latin typeface="华文隶书" panose="02010800040101010101" pitchFamily="2" charset="-122"/>
                <a:ea typeface="华文隶书" panose="02010800040101010101" pitchFamily="2" charset="-122"/>
              </a:rPr>
              <a:t>目的 </a:t>
            </a:r>
          </a:p>
        </p:txBody>
      </p:sp>
      <p:sp>
        <p:nvSpPr>
          <p:cNvPr id="3" name="内容占位符 2"/>
          <p:cNvSpPr>
            <a:spLocks noGrp="1"/>
          </p:cNvSpPr>
          <p:nvPr>
            <p:ph sz="half" idx="1"/>
          </p:nvPr>
        </p:nvSpPr>
        <p:spPr/>
        <p:txBody>
          <a:bodyPr>
            <a:normAutofit fontScale="85000" lnSpcReduction="20000"/>
          </a:bodyPr>
          <a:lstStyle/>
          <a:p>
            <a:pPr marL="914400" lvl="2" indent="0">
              <a:lnSpc>
                <a:spcPct val="120000"/>
              </a:lnSpc>
              <a:spcBef>
                <a:spcPts val="0"/>
              </a:spcBef>
              <a:buNone/>
            </a:pPr>
            <a:r>
              <a:rPr lang="zh-CN" altLang="en-US" sz="3200" dirty="0">
                <a:latin typeface="华文隶书" panose="02010800040101010101" pitchFamily="2" charset="-122"/>
                <a:ea typeface="华文隶书" panose="02010800040101010101" pitchFamily="2" charset="-122"/>
              </a:rPr>
              <a:t>明确网络空间主权</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en-US" altLang="zh-CN" sz="3200" dirty="0">
                <a:latin typeface="华文隶书" panose="02010800040101010101" pitchFamily="2" charset="-122"/>
                <a:ea typeface="华文隶书" panose="02010800040101010101" pitchFamily="2" charset="-122"/>
              </a:rPr>
              <a:t>          </a:t>
            </a:r>
            <a:r>
              <a:rPr lang="zh-CN" altLang="en-US" sz="3200" dirty="0">
                <a:latin typeface="华文隶书" panose="02010800040101010101" pitchFamily="2" charset="-122"/>
                <a:ea typeface="华文隶书" panose="02010800040101010101" pitchFamily="2" charset="-122"/>
              </a:rPr>
              <a:t>立法制定政策</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en-US" altLang="zh-CN" sz="3200" dirty="0">
                <a:latin typeface="华文隶书" panose="02010800040101010101" pitchFamily="2" charset="-122"/>
                <a:ea typeface="华文隶书" panose="02010800040101010101" pitchFamily="2" charset="-122"/>
              </a:rPr>
              <a:t>          </a:t>
            </a:r>
            <a:r>
              <a:rPr lang="zh-CN" altLang="en-US" sz="3200" dirty="0">
                <a:latin typeface="华文隶书" panose="02010800040101010101" pitchFamily="2" charset="-122"/>
                <a:ea typeface="华文隶书" panose="02010800040101010101" pitchFamily="2" charset="-122"/>
              </a:rPr>
              <a:t>保护网络</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en-US" altLang="zh-CN" sz="3200" dirty="0">
                <a:latin typeface="华文隶书" panose="02010800040101010101" pitchFamily="2" charset="-122"/>
                <a:ea typeface="华文隶书" panose="02010800040101010101" pitchFamily="2" charset="-122"/>
              </a:rPr>
              <a:t>          </a:t>
            </a:r>
            <a:r>
              <a:rPr lang="zh-CN" altLang="en-US" sz="3200" dirty="0">
                <a:latin typeface="华文隶书" panose="02010800040101010101" pitchFamily="2" charset="-122"/>
                <a:ea typeface="华文隶书" panose="02010800040101010101" pitchFamily="2" charset="-122"/>
              </a:rPr>
              <a:t>管理网络</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zh-CN" altLang="en-US" sz="3200" dirty="0">
                <a:latin typeface="华文隶书" panose="02010800040101010101" pitchFamily="2" charset="-122"/>
                <a:ea typeface="华文隶书" panose="02010800040101010101" pitchFamily="2" charset="-122"/>
              </a:rPr>
              <a:t>明确网络空间命运共同体</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en-US" altLang="zh-CN" sz="3200" dirty="0">
                <a:latin typeface="华文隶书" panose="02010800040101010101" pitchFamily="2" charset="-122"/>
                <a:ea typeface="华文隶书" panose="02010800040101010101" pitchFamily="2" charset="-122"/>
              </a:rPr>
              <a:t>          </a:t>
            </a:r>
            <a:r>
              <a:rPr lang="zh-CN" altLang="en-US" sz="3200" dirty="0">
                <a:latin typeface="华文隶书" panose="02010800040101010101" pitchFamily="2" charset="-122"/>
                <a:ea typeface="华文隶书" panose="02010800040101010101" pitchFamily="2" charset="-122"/>
              </a:rPr>
              <a:t>非法信息治理</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en-US" altLang="zh-CN" sz="3200" dirty="0">
                <a:latin typeface="华文隶书" panose="02010800040101010101" pitchFamily="2" charset="-122"/>
                <a:ea typeface="华文隶书" panose="02010800040101010101" pitchFamily="2" charset="-122"/>
              </a:rPr>
              <a:t>          </a:t>
            </a:r>
            <a:r>
              <a:rPr lang="zh-CN" altLang="en-US" sz="3200" dirty="0">
                <a:latin typeface="华文隶书" panose="02010800040101010101" pitchFamily="2" charset="-122"/>
                <a:ea typeface="华文隶书" panose="02010800040101010101" pitchFamily="2" charset="-122"/>
              </a:rPr>
              <a:t>虚假信息治理</a:t>
            </a:r>
            <a:endParaRPr lang="en-US" altLang="zh-CN" sz="32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pPr>
            <a:r>
              <a:rPr lang="en-US" altLang="zh-CN" sz="3200" dirty="0">
                <a:latin typeface="华文隶书" panose="02010800040101010101" pitchFamily="2" charset="-122"/>
                <a:ea typeface="华文隶书" panose="02010800040101010101" pitchFamily="2" charset="-122"/>
              </a:rPr>
              <a:t>          </a:t>
            </a:r>
            <a:r>
              <a:rPr lang="zh-CN" altLang="en-US" sz="3200" dirty="0">
                <a:latin typeface="华文隶书" panose="02010800040101010101" pitchFamily="2" charset="-122"/>
                <a:ea typeface="华文隶书" panose="02010800040101010101" pitchFamily="2" charset="-122"/>
              </a:rPr>
              <a:t>有害信息治理</a:t>
            </a:r>
            <a:endParaRPr lang="zh-CN" altLang="en-US" dirty="0"/>
          </a:p>
        </p:txBody>
      </p:sp>
      <p:sp>
        <p:nvSpPr>
          <p:cNvPr id="4" name="内容占位符 3"/>
          <p:cNvSpPr>
            <a:spLocks noGrp="1"/>
          </p:cNvSpPr>
          <p:nvPr>
            <p:ph sz="half" idx="2"/>
          </p:nvPr>
        </p:nvSpPr>
        <p:spPr>
          <a:xfrm>
            <a:off x="6173401" y="2168106"/>
            <a:ext cx="5397915" cy="3470696"/>
          </a:xfrm>
        </p:spPr>
        <p:txBody>
          <a:bodyPr>
            <a:normAutofit fontScale="85000" lnSpcReduction="20000"/>
          </a:bodyPr>
          <a:lstStyle/>
          <a:p>
            <a:pPr marL="914400" lvl="2" indent="0">
              <a:lnSpc>
                <a:spcPct val="120000"/>
              </a:lnSpc>
              <a:spcBef>
                <a:spcPts val="0"/>
              </a:spcBef>
              <a:buNone/>
              <a:defRPr/>
            </a:pPr>
            <a:r>
              <a:rPr lang="zh-CN" altLang="en-US" sz="3000" dirty="0">
                <a:latin typeface="华文隶书" panose="02010800040101010101" pitchFamily="2" charset="-122"/>
                <a:ea typeface="华文隶书" panose="02010800040101010101" pitchFamily="2" charset="-122"/>
              </a:rPr>
              <a:t>明确网络空间活动规则</a:t>
            </a:r>
            <a:endParaRPr lang="en-US" altLang="zh-CN" sz="30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defRPr/>
            </a:pPr>
            <a:r>
              <a:rPr lang="en-US" altLang="zh-CN" sz="3000" dirty="0">
                <a:latin typeface="华文隶书" panose="02010800040101010101" pitchFamily="2" charset="-122"/>
                <a:ea typeface="华文隶书" panose="02010800040101010101" pitchFamily="2" charset="-122"/>
              </a:rPr>
              <a:t>          </a:t>
            </a:r>
            <a:r>
              <a:rPr lang="zh-CN" altLang="en-US" sz="3000" dirty="0">
                <a:solidFill>
                  <a:srgbClr val="FF0000"/>
                </a:solidFill>
                <a:latin typeface="华文隶书" panose="02010800040101010101" pitchFamily="2" charset="-122"/>
                <a:ea typeface="华文隶书" panose="02010800040101010101" pitchFamily="2" charset="-122"/>
              </a:rPr>
              <a:t>依法</a:t>
            </a:r>
            <a:r>
              <a:rPr lang="zh-CN" altLang="en-US" sz="3000" dirty="0">
                <a:latin typeface="华文隶书" panose="02010800040101010101" pitchFamily="2" charset="-122"/>
                <a:ea typeface="华文隶书" panose="02010800040101010101" pitchFamily="2" charset="-122"/>
              </a:rPr>
              <a:t>使用网络</a:t>
            </a:r>
            <a:r>
              <a:rPr lang="zh-CN" altLang="en-US" sz="3000" dirty="0">
                <a:solidFill>
                  <a:srgbClr val="FF0000"/>
                </a:solidFill>
                <a:latin typeface="华文隶书" panose="02010800040101010101" pitchFamily="2" charset="-122"/>
                <a:ea typeface="华文隶书" panose="02010800040101010101" pitchFamily="2" charset="-122"/>
              </a:rPr>
              <a:t>权利</a:t>
            </a:r>
            <a:endParaRPr lang="en-US" altLang="zh-CN" sz="3000" dirty="0">
              <a:solidFill>
                <a:srgbClr val="FF0000"/>
              </a:solidFill>
              <a:latin typeface="华文隶书" panose="02010800040101010101" pitchFamily="2" charset="-122"/>
              <a:ea typeface="华文隶书" panose="02010800040101010101" pitchFamily="2" charset="-122"/>
            </a:endParaRPr>
          </a:p>
          <a:p>
            <a:pPr marL="914400" lvl="2" indent="0">
              <a:lnSpc>
                <a:spcPct val="120000"/>
              </a:lnSpc>
              <a:spcBef>
                <a:spcPts val="0"/>
              </a:spcBef>
              <a:buNone/>
              <a:defRPr/>
            </a:pPr>
            <a:r>
              <a:rPr lang="en-US" altLang="zh-CN" sz="3000" dirty="0">
                <a:solidFill>
                  <a:srgbClr val="FF0000"/>
                </a:solidFill>
                <a:latin typeface="华文隶书" panose="02010800040101010101" pitchFamily="2" charset="-122"/>
                <a:ea typeface="华文隶书" panose="02010800040101010101" pitchFamily="2" charset="-122"/>
              </a:rPr>
              <a:t>          </a:t>
            </a:r>
            <a:r>
              <a:rPr lang="zh-CN" altLang="en-US" sz="3000" dirty="0">
                <a:solidFill>
                  <a:srgbClr val="FF0000"/>
                </a:solidFill>
                <a:latin typeface="华文隶书" panose="02010800040101010101" pitchFamily="2" charset="-122"/>
                <a:ea typeface="华文隶书" panose="02010800040101010101" pitchFamily="2" charset="-122"/>
              </a:rPr>
              <a:t>网络行为后果负责</a:t>
            </a:r>
            <a:endParaRPr lang="en-US" altLang="zh-CN" sz="30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defRPr/>
            </a:pPr>
            <a:r>
              <a:rPr lang="en-US" altLang="zh-CN" sz="3000" dirty="0">
                <a:latin typeface="华文隶书" panose="02010800040101010101" pitchFamily="2" charset="-122"/>
                <a:ea typeface="华文隶书" panose="02010800040101010101" pitchFamily="2" charset="-122"/>
              </a:rPr>
              <a:t>          </a:t>
            </a:r>
            <a:r>
              <a:rPr lang="zh-CN" altLang="en-US" sz="3000" dirty="0">
                <a:latin typeface="华文隶书" panose="02010800040101010101" pitchFamily="2" charset="-122"/>
                <a:ea typeface="华文隶书" panose="02010800040101010101" pitchFamily="2" charset="-122"/>
              </a:rPr>
              <a:t>信息依法有序</a:t>
            </a:r>
            <a:r>
              <a:rPr lang="zh-CN" altLang="en-US" sz="3000" dirty="0">
                <a:solidFill>
                  <a:srgbClr val="FF0000"/>
                </a:solidFill>
                <a:latin typeface="华文隶书" panose="02010800040101010101" pitchFamily="2" charset="-122"/>
                <a:ea typeface="华文隶书" panose="02010800040101010101" pitchFamily="2" charset="-122"/>
              </a:rPr>
              <a:t>自由流动                    </a:t>
            </a:r>
            <a:endParaRPr lang="en-US" altLang="zh-CN" sz="3000" dirty="0">
              <a:solidFill>
                <a:srgbClr val="FF0000"/>
              </a:solidFill>
              <a:latin typeface="华文隶书" panose="02010800040101010101" pitchFamily="2" charset="-122"/>
              <a:ea typeface="华文隶书" panose="02010800040101010101" pitchFamily="2" charset="-122"/>
            </a:endParaRPr>
          </a:p>
          <a:p>
            <a:pPr marL="914400" lvl="2" indent="0">
              <a:lnSpc>
                <a:spcPct val="120000"/>
              </a:lnSpc>
              <a:spcBef>
                <a:spcPts val="0"/>
              </a:spcBef>
              <a:buNone/>
              <a:defRPr/>
            </a:pPr>
            <a:r>
              <a:rPr lang="en-US" altLang="zh-CN" sz="3000" dirty="0">
                <a:latin typeface="华文隶书" panose="02010800040101010101" pitchFamily="2" charset="-122"/>
                <a:ea typeface="华文隶书" panose="02010800040101010101" pitchFamily="2" charset="-122"/>
              </a:rPr>
              <a:t>          </a:t>
            </a:r>
            <a:r>
              <a:rPr lang="zh-CN" altLang="en-US" sz="3000" dirty="0">
                <a:latin typeface="华文隶书" panose="02010800040101010101" pitchFamily="2" charset="-122"/>
                <a:ea typeface="华文隶书" panose="02010800040101010101" pitchFamily="2" charset="-122"/>
              </a:rPr>
              <a:t>信息收集、使用</a:t>
            </a:r>
            <a:endParaRPr lang="en-US" altLang="zh-CN" sz="30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defRPr/>
            </a:pPr>
            <a:r>
              <a:rPr lang="zh-CN" altLang="en-US" sz="3000" dirty="0">
                <a:latin typeface="华文隶书" panose="02010800040101010101" pitchFamily="2" charset="-122"/>
                <a:ea typeface="华文隶书" panose="02010800040101010101" pitchFamily="2" charset="-122"/>
              </a:rPr>
              <a:t>          信息保密</a:t>
            </a:r>
            <a:endParaRPr lang="en-US" altLang="zh-CN" sz="3000" dirty="0">
              <a:latin typeface="华文隶书" panose="02010800040101010101" pitchFamily="2" charset="-122"/>
              <a:ea typeface="华文隶书" panose="02010800040101010101" pitchFamily="2" charset="-122"/>
            </a:endParaRPr>
          </a:p>
          <a:p>
            <a:pPr marL="914400" lvl="2" indent="0">
              <a:lnSpc>
                <a:spcPct val="120000"/>
              </a:lnSpc>
              <a:spcBef>
                <a:spcPts val="0"/>
              </a:spcBef>
              <a:buNone/>
              <a:defRPr/>
            </a:pPr>
            <a:r>
              <a:rPr lang="en-US" altLang="zh-CN" sz="3000" dirty="0">
                <a:latin typeface="华文隶书" panose="02010800040101010101" pitchFamily="2" charset="-122"/>
                <a:ea typeface="华文隶书" panose="02010800040101010101" pitchFamily="2" charset="-122"/>
              </a:rPr>
              <a:t>          </a:t>
            </a:r>
            <a:r>
              <a:rPr lang="zh-CN" altLang="en-US" sz="3000" dirty="0">
                <a:latin typeface="华文隶书" panose="02010800040101010101" pitchFamily="2" charset="-122"/>
                <a:ea typeface="华文隶书" panose="02010800040101010101" pitchFamily="2" charset="-122"/>
              </a:rPr>
              <a:t>信息更正或删除</a:t>
            </a:r>
            <a:endParaRPr lang="en-US" altLang="zh-CN" sz="3000" dirty="0">
              <a:latin typeface="华文隶书" panose="02010800040101010101" pitchFamily="2" charset="-122"/>
              <a:ea typeface="华文隶书" panose="02010800040101010101" pitchFamily="2" charset="-122"/>
            </a:endParaRPr>
          </a:p>
          <a:p>
            <a:endParaRPr lang="zh-CN" altLang="en-US" dirty="0"/>
          </a:p>
        </p:txBody>
      </p:sp>
      <mc:AlternateContent xmlns:mc="http://schemas.openxmlformats.org/markup-compatibility/2006" xmlns:p14="http://schemas.microsoft.com/office/powerpoint/2010/main">
        <mc:Choice Requires="p14">
          <p:contentPart p14:bwMode="auto" r:id="rId2">
            <p14:nvContentPartPr>
              <p14:cNvPr id="6" name="墨迹 5"/>
              <p14:cNvContentPartPr/>
              <p14:nvPr/>
            </p14:nvContentPartPr>
            <p14:xfrm>
              <a:off x="1956136" y="2321956"/>
              <a:ext cx="16740" cy="11340"/>
            </p14:xfrm>
          </p:contentPart>
        </mc:Choice>
        <mc:Fallback xmlns="">
          <p:pic>
            <p:nvPicPr>
              <p:cNvPr id="6" name="墨迹 5"/>
              <p:cNvPicPr/>
              <p:nvPr/>
            </p:nvPicPr>
            <p:blipFill>
              <a:blip r:embed="rId3"/>
              <a:stretch>
                <a:fillRect/>
              </a:stretch>
            </p:blipFill>
            <p:spPr>
              <a:xfrm>
                <a:off x="1951862" y="2317703"/>
                <a:ext cx="25288" cy="19845"/>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9" name="墨迹 8"/>
              <p14:cNvContentPartPr/>
              <p14:nvPr/>
            </p14:nvContentPartPr>
            <p14:xfrm>
              <a:off x="8862079" y="1938043"/>
              <a:ext cx="34740" cy="69120"/>
            </p14:xfrm>
          </p:contentPart>
        </mc:Choice>
        <mc:Fallback xmlns="">
          <p:pic>
            <p:nvPicPr>
              <p:cNvPr id="9" name="墨迹 8"/>
              <p:cNvPicPr/>
              <p:nvPr/>
            </p:nvPicPr>
            <p:blipFill>
              <a:blip r:embed="rId5"/>
              <a:stretch>
                <a:fillRect/>
              </a:stretch>
            </p:blipFill>
            <p:spPr>
              <a:xfrm>
                <a:off x="8857781" y="1933745"/>
                <a:ext cx="43335" cy="77715"/>
              </a:xfrm>
              <a:prstGeom prst="rect">
                <a:avLst/>
              </a:prstGeom>
            </p:spPr>
          </p:pic>
        </mc:Fallback>
      </mc:AlternateContent>
    </p:spTree>
    <p:extLst>
      <p:ext uri="{BB962C8B-B14F-4D97-AF65-F5344CB8AC3E}">
        <p14:creationId xmlns:p14="http://schemas.microsoft.com/office/powerpoint/2010/main" val="873844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 name="图表 52"/>
          <p:cNvGraphicFramePr/>
          <p:nvPr>
            <p:extLst/>
          </p:nvPr>
        </p:nvGraphicFramePr>
        <p:xfrm>
          <a:off x="2835329" y="1871269"/>
          <a:ext cx="6568300" cy="3982116"/>
        </p:xfrm>
        <a:graphic>
          <a:graphicData uri="http://schemas.openxmlformats.org/drawingml/2006/chart">
            <c:chart xmlns:c="http://schemas.openxmlformats.org/drawingml/2006/chart" xmlns:r="http://schemas.openxmlformats.org/officeDocument/2006/relationships" r:id="rId2"/>
          </a:graphicData>
        </a:graphic>
      </p:graphicFrame>
      <p:grpSp>
        <p:nvGrpSpPr>
          <p:cNvPr id="31" name="组合 30"/>
          <p:cNvGrpSpPr/>
          <p:nvPr/>
        </p:nvGrpSpPr>
        <p:grpSpPr>
          <a:xfrm>
            <a:off x="6939848" y="2466109"/>
            <a:ext cx="913804" cy="3679227"/>
            <a:chOff x="4120567" y="2471651"/>
            <a:chExt cx="913804" cy="3679227"/>
          </a:xfrm>
        </p:grpSpPr>
        <p:sp>
          <p:nvSpPr>
            <p:cNvPr id="32" name="文本框 1"/>
            <p:cNvSpPr txBox="1">
              <a:spLocks noChangeArrowheads="1"/>
            </p:cNvSpPr>
            <p:nvPr/>
          </p:nvSpPr>
          <p:spPr bwMode="auto">
            <a:xfrm>
              <a:off x="4120567" y="5811153"/>
              <a:ext cx="913804" cy="339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1600" dirty="0">
                  <a:latin typeface="华文隶书" panose="02010800040101010101" pitchFamily="2" charset="-122"/>
                  <a:ea typeface="华文隶书" panose="02010800040101010101" pitchFamily="2" charset="-122"/>
                </a:rPr>
                <a:t>2012</a:t>
              </a:r>
              <a:r>
                <a:rPr lang="zh-CN" altLang="en-US" sz="1600" dirty="0">
                  <a:latin typeface="华文隶书" panose="02010800040101010101" pitchFamily="2" charset="-122"/>
                  <a:ea typeface="华文隶书" panose="02010800040101010101" pitchFamily="2" charset="-122"/>
                </a:rPr>
                <a:t>年</a:t>
              </a:r>
            </a:p>
          </p:txBody>
        </p:sp>
        <p:cxnSp>
          <p:nvCxnSpPr>
            <p:cNvPr id="33" name="直接连接符 32"/>
            <p:cNvCxnSpPr>
              <a:cxnSpLocks/>
              <a:stCxn id="32" idx="0"/>
            </p:cNvCxnSpPr>
            <p:nvPr/>
          </p:nvCxnSpPr>
          <p:spPr>
            <a:xfrm flipV="1">
              <a:off x="4577469" y="2471651"/>
              <a:ext cx="20917" cy="333950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4120567" y="2466109"/>
            <a:ext cx="913804" cy="3679227"/>
            <a:chOff x="4120567" y="2471651"/>
            <a:chExt cx="913804" cy="3679227"/>
          </a:xfrm>
        </p:grpSpPr>
        <p:sp>
          <p:nvSpPr>
            <p:cNvPr id="12" name="文本框 1"/>
            <p:cNvSpPr txBox="1">
              <a:spLocks noChangeArrowheads="1"/>
            </p:cNvSpPr>
            <p:nvPr/>
          </p:nvSpPr>
          <p:spPr bwMode="auto">
            <a:xfrm>
              <a:off x="4120567" y="5811153"/>
              <a:ext cx="913804" cy="339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1600" dirty="0">
                  <a:latin typeface="华文隶书" panose="02010800040101010101" pitchFamily="2" charset="-122"/>
                  <a:ea typeface="华文隶书" panose="02010800040101010101" pitchFamily="2" charset="-122"/>
                </a:rPr>
                <a:t>1989</a:t>
              </a:r>
              <a:r>
                <a:rPr lang="zh-CN" altLang="en-US" sz="1600" dirty="0">
                  <a:latin typeface="华文隶书" panose="02010800040101010101" pitchFamily="2" charset="-122"/>
                  <a:ea typeface="华文隶书" panose="02010800040101010101" pitchFamily="2" charset="-122"/>
                </a:rPr>
                <a:t>年</a:t>
              </a:r>
            </a:p>
          </p:txBody>
        </p:sp>
        <p:cxnSp>
          <p:nvCxnSpPr>
            <p:cNvPr id="9" name="直接连接符 8"/>
            <p:cNvCxnSpPr>
              <a:cxnSpLocks/>
              <a:stCxn id="12" idx="0"/>
            </p:cNvCxnSpPr>
            <p:nvPr/>
          </p:nvCxnSpPr>
          <p:spPr>
            <a:xfrm flipV="1">
              <a:off x="4577469" y="2471651"/>
              <a:ext cx="20917" cy="333950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5652273" y="2471651"/>
            <a:ext cx="913804" cy="3679227"/>
            <a:chOff x="4120567" y="2471651"/>
            <a:chExt cx="913804" cy="3679227"/>
          </a:xfrm>
        </p:grpSpPr>
        <p:sp>
          <p:nvSpPr>
            <p:cNvPr id="28" name="文本框 1"/>
            <p:cNvSpPr txBox="1">
              <a:spLocks noChangeArrowheads="1"/>
            </p:cNvSpPr>
            <p:nvPr/>
          </p:nvSpPr>
          <p:spPr bwMode="auto">
            <a:xfrm>
              <a:off x="4120567" y="5811153"/>
              <a:ext cx="913804" cy="339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en-US" altLang="zh-CN" sz="1600" dirty="0">
                  <a:latin typeface="华文隶书" panose="02010800040101010101" pitchFamily="2" charset="-122"/>
                  <a:ea typeface="华文隶书" panose="02010800040101010101" pitchFamily="2" charset="-122"/>
                </a:rPr>
                <a:t>2005</a:t>
              </a:r>
              <a:r>
                <a:rPr lang="zh-CN" altLang="en-US" sz="1600" dirty="0">
                  <a:latin typeface="华文隶书" panose="02010800040101010101" pitchFamily="2" charset="-122"/>
                  <a:ea typeface="华文隶书" panose="02010800040101010101" pitchFamily="2" charset="-122"/>
                </a:rPr>
                <a:t>年</a:t>
              </a:r>
            </a:p>
          </p:txBody>
        </p:sp>
        <p:cxnSp>
          <p:nvCxnSpPr>
            <p:cNvPr id="29" name="直接连接符 28"/>
            <p:cNvCxnSpPr>
              <a:cxnSpLocks/>
              <a:stCxn id="28" idx="0"/>
            </p:cNvCxnSpPr>
            <p:nvPr/>
          </p:nvCxnSpPr>
          <p:spPr>
            <a:xfrm flipV="1">
              <a:off x="4577469" y="2471651"/>
              <a:ext cx="20917" cy="3339502"/>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 name="标题 1"/>
          <p:cNvSpPr>
            <a:spLocks noGrp="1"/>
          </p:cNvSpPr>
          <p:nvPr>
            <p:ph type="title"/>
          </p:nvPr>
        </p:nvSpPr>
        <p:spPr/>
        <p:txBody>
          <a:bodyPr/>
          <a:lstStyle/>
          <a:p>
            <a:r>
              <a:rPr kumimoji="1" lang="zh-CN" altLang="en-US" dirty="0">
                <a:latin typeface="Times New Roman" panose="02020603050405020304" pitchFamily="18" charset="0"/>
                <a:ea typeface="隶书" panose="02010509060101010101" pitchFamily="49" charset="-122"/>
              </a:rPr>
              <a:t>二、立法思路</a:t>
            </a:r>
            <a:endParaRPr lang="zh-CN" altLang="en-US" dirty="0"/>
          </a:p>
        </p:txBody>
      </p:sp>
      <p:sp>
        <p:nvSpPr>
          <p:cNvPr id="10" name="Rectangle 2"/>
          <p:cNvSpPr>
            <a:spLocks noGrp="1" noChangeArrowheads="1"/>
          </p:cNvSpPr>
          <p:nvPr>
            <p:ph idx="1"/>
          </p:nvPr>
        </p:nvSpPr>
        <p:spPr>
          <a:xfrm>
            <a:off x="891283" y="1463040"/>
            <a:ext cx="10552572" cy="4374298"/>
          </a:xfrm>
        </p:spPr>
        <p:txBody>
          <a:bodyPr rtlCol="0">
            <a:normAutofit/>
          </a:bodyPr>
          <a:lstStyle/>
          <a:p>
            <a:pPr marL="914400" lvl="2" indent="0" fontAlgn="auto">
              <a:lnSpc>
                <a:spcPct val="130000"/>
              </a:lnSpc>
              <a:spcAft>
                <a:spcPts val="0"/>
              </a:spcAft>
              <a:buNone/>
              <a:defRPr/>
            </a:pPr>
            <a:r>
              <a:rPr lang="en-US" altLang="zh-CN" sz="2800" dirty="0">
                <a:latin typeface="华文隶书" panose="02010800040101010101" pitchFamily="2" charset="-122"/>
                <a:ea typeface="华文隶书" panose="02010800040101010101" pitchFamily="2" charset="-122"/>
              </a:rPr>
              <a:t>1</a:t>
            </a:r>
            <a:r>
              <a:rPr lang="zh-CN" altLang="zh-CN" sz="2800" dirty="0">
                <a:latin typeface="华文隶书" panose="02010800040101010101" pitchFamily="2" charset="-122"/>
                <a:ea typeface="华文隶书" panose="02010800040101010101" pitchFamily="2" charset="-122"/>
              </a:rPr>
              <a:t>、</a:t>
            </a:r>
            <a:r>
              <a:rPr lang="zh-CN" altLang="en-US" sz="2800" dirty="0">
                <a:latin typeface="华文隶书" panose="02010800040101010101" pitchFamily="2" charset="-122"/>
                <a:ea typeface="华文隶书" panose="02010800040101010101" pitchFamily="2" charset="-122"/>
              </a:rPr>
              <a:t>法制现状</a:t>
            </a:r>
            <a:endParaRPr lang="en-US" altLang="zh-CN" sz="2800" dirty="0">
              <a:latin typeface="华文隶书" panose="02010800040101010101" pitchFamily="2" charset="-122"/>
              <a:ea typeface="华文隶书" panose="02010800040101010101" pitchFamily="2" charset="-122"/>
            </a:endParaRPr>
          </a:p>
          <a:p>
            <a:pPr marL="914400" lvl="2" indent="0" eaLnBrk="1" fontAlgn="auto" hangingPunct="1">
              <a:spcAft>
                <a:spcPts val="0"/>
              </a:spcAft>
              <a:buFont typeface="Arial" panose="020B0604020202020204" pitchFamily="34" charset="0"/>
              <a:buNone/>
              <a:defRPr/>
            </a:pPr>
            <a:r>
              <a:rPr lang="en-US" altLang="zh-CN" sz="2800" dirty="0">
                <a:solidFill>
                  <a:schemeClr val="tx2"/>
                </a:solidFill>
                <a:latin typeface="华文隶书" panose="02010800040101010101" pitchFamily="2" charset="-122"/>
                <a:ea typeface="华文隶书" panose="02010800040101010101" pitchFamily="2" charset="-122"/>
              </a:rPr>
              <a:t>                                                                                                                                          </a:t>
            </a:r>
            <a:endParaRPr lang="zh-CN" altLang="zh-CN" sz="2800" dirty="0">
              <a:solidFill>
                <a:schemeClr val="tx2"/>
              </a:solidFill>
              <a:latin typeface="华文隶书" panose="02010800040101010101" pitchFamily="2" charset="-122"/>
              <a:ea typeface="华文隶书" panose="02010800040101010101" pitchFamily="2" charset="-122"/>
            </a:endParaRPr>
          </a:p>
        </p:txBody>
      </p:sp>
      <p:sp>
        <p:nvSpPr>
          <p:cNvPr id="16" name="圆角矩形标注 39"/>
          <p:cNvSpPr/>
          <p:nvPr/>
        </p:nvSpPr>
        <p:spPr bwMode="auto">
          <a:xfrm>
            <a:off x="2030104" y="4967283"/>
            <a:ext cx="1519237" cy="374650"/>
          </a:xfrm>
          <a:prstGeom prst="wedgeRoundRectCallout">
            <a:avLst>
              <a:gd name="adj1" fmla="val 59445"/>
              <a:gd name="adj2" fmla="val -4204"/>
              <a:gd name="adj3" fmla="val 16667"/>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a:lstStyle/>
          <a:p>
            <a:pPr eaLnBrk="1" hangingPunct="1">
              <a:defRPr/>
            </a:pPr>
            <a:r>
              <a:rPr lang="zh-CN" altLang="zh-CN" sz="1600" dirty="0">
                <a:latin typeface="华文隶书" panose="02010800040101010101" pitchFamily="2" charset="-122"/>
                <a:ea typeface="华文隶书" panose="02010800040101010101" pitchFamily="2" charset="-122"/>
              </a:rPr>
              <a:t>国务院信息办</a:t>
            </a:r>
            <a:endParaRPr lang="zh-CN" altLang="en-US" sz="1600" dirty="0">
              <a:solidFill>
                <a:schemeClr val="tx1"/>
              </a:solidFill>
              <a:latin typeface="华文隶书" panose="02010800040101010101" pitchFamily="2" charset="-122"/>
              <a:ea typeface="华文隶书" panose="02010800040101010101" pitchFamily="2" charset="-122"/>
            </a:endParaRPr>
          </a:p>
        </p:txBody>
      </p:sp>
      <p:sp>
        <p:nvSpPr>
          <p:cNvPr id="17" name="圆角矩形标注 40"/>
          <p:cNvSpPr/>
          <p:nvPr/>
        </p:nvSpPr>
        <p:spPr bwMode="auto">
          <a:xfrm>
            <a:off x="5701349" y="4798860"/>
            <a:ext cx="2376488" cy="708366"/>
          </a:xfrm>
          <a:prstGeom prst="wedgeRoundRectCallout">
            <a:avLst>
              <a:gd name="adj1" fmla="val -58543"/>
              <a:gd name="adj2" fmla="val -18565"/>
              <a:gd name="adj3" fmla="val 16667"/>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a:lstStyle/>
          <a:p>
            <a:pPr>
              <a:defRPr/>
            </a:pPr>
            <a:r>
              <a:rPr lang="zh-CN" altLang="zh-CN" sz="1600" dirty="0">
                <a:latin typeface="华文隶书" panose="02010800040101010101" pitchFamily="2" charset="-122"/>
                <a:ea typeface="华文隶书" panose="02010800040101010101" pitchFamily="2" charset="-122"/>
              </a:rPr>
              <a:t>中美黑客大战（</a:t>
            </a:r>
            <a:r>
              <a:rPr lang="en-US" altLang="zh-CN" sz="1600" dirty="0">
                <a:latin typeface="华文隶书" panose="02010800040101010101" pitchFamily="2" charset="-122"/>
                <a:ea typeface="华文隶书" panose="02010800040101010101" pitchFamily="2" charset="-122"/>
              </a:rPr>
              <a:t>2001</a:t>
            </a:r>
            <a:r>
              <a:rPr lang="zh-CN" altLang="zh-CN" sz="1600" dirty="0">
                <a:latin typeface="华文隶书" panose="02010800040101010101" pitchFamily="2" charset="-122"/>
                <a:ea typeface="华文隶书" panose="02010800040101010101" pitchFamily="2" charset="-122"/>
              </a:rPr>
              <a:t>）</a:t>
            </a:r>
          </a:p>
          <a:p>
            <a:pPr>
              <a:defRPr/>
            </a:pPr>
            <a:r>
              <a:rPr lang="zh-CN" altLang="zh-CN" sz="1600" dirty="0">
                <a:latin typeface="华文隶书" panose="02010800040101010101" pitchFamily="2" charset="-122"/>
                <a:ea typeface="华文隶书" panose="02010800040101010101" pitchFamily="2" charset="-122"/>
              </a:rPr>
              <a:t>成立国信办（</a:t>
            </a:r>
            <a:r>
              <a:rPr lang="en-US" altLang="zh-CN" sz="1600" dirty="0">
                <a:latin typeface="华文隶书" panose="02010800040101010101" pitchFamily="2" charset="-122"/>
                <a:ea typeface="华文隶书" panose="02010800040101010101" pitchFamily="2" charset="-122"/>
              </a:rPr>
              <a:t>2001</a:t>
            </a:r>
            <a:r>
              <a:rPr lang="zh-CN" altLang="zh-CN" sz="1600" dirty="0">
                <a:latin typeface="华文隶书" panose="02010800040101010101" pitchFamily="2" charset="-122"/>
                <a:ea typeface="华文隶书" panose="02010800040101010101" pitchFamily="2" charset="-122"/>
              </a:rPr>
              <a:t>）</a:t>
            </a:r>
          </a:p>
        </p:txBody>
      </p:sp>
      <p:sp>
        <p:nvSpPr>
          <p:cNvPr id="18" name="圆角矩形标注 41"/>
          <p:cNvSpPr/>
          <p:nvPr/>
        </p:nvSpPr>
        <p:spPr bwMode="auto">
          <a:xfrm>
            <a:off x="3549341" y="2664679"/>
            <a:ext cx="2955925" cy="2050527"/>
          </a:xfrm>
          <a:prstGeom prst="wedgeRoundRectCallout">
            <a:avLst>
              <a:gd name="adj1" fmla="val 56160"/>
              <a:gd name="adj2" fmla="val -4428"/>
              <a:gd name="adj3" fmla="val 16667"/>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a:lstStyle/>
          <a:p>
            <a:pPr>
              <a:defRPr/>
            </a:pPr>
            <a:r>
              <a:rPr lang="zh-CN" altLang="zh-CN" sz="1200" dirty="0">
                <a:latin typeface="华文隶书" panose="02010800040101010101" pitchFamily="2" charset="-122"/>
                <a:ea typeface="华文隶书" panose="02010800040101010101" pitchFamily="2" charset="-122"/>
              </a:rPr>
              <a:t>新疆七五（</a:t>
            </a:r>
            <a:r>
              <a:rPr lang="en-US" altLang="zh-CN" sz="1200" dirty="0">
                <a:latin typeface="华文隶书" panose="02010800040101010101" pitchFamily="2" charset="-122"/>
                <a:ea typeface="华文隶书" panose="02010800040101010101" pitchFamily="2" charset="-122"/>
              </a:rPr>
              <a:t>2009.7</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茉莉花革命（</a:t>
            </a:r>
            <a:r>
              <a:rPr lang="en-US" altLang="zh-CN" sz="1200" dirty="0">
                <a:latin typeface="华文隶书" panose="02010800040101010101" pitchFamily="2" charset="-122"/>
                <a:ea typeface="华文隶书" panose="02010800040101010101" pitchFamily="2" charset="-122"/>
              </a:rPr>
              <a:t>2010.12</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en-US" altLang="zh-CN" sz="1200" dirty="0">
                <a:latin typeface="华文隶书" panose="02010800040101010101" pitchFamily="2" charset="-122"/>
                <a:ea typeface="华文隶书" panose="02010800040101010101" pitchFamily="2" charset="-122"/>
              </a:rPr>
              <a:t>3q</a:t>
            </a:r>
            <a:r>
              <a:rPr lang="zh-CN" altLang="zh-CN" sz="1200" dirty="0">
                <a:latin typeface="华文隶书" panose="02010800040101010101" pitchFamily="2" charset="-122"/>
                <a:ea typeface="华文隶书" panose="02010800040101010101" pitchFamily="2" charset="-122"/>
              </a:rPr>
              <a:t>大战（</a:t>
            </a:r>
            <a:r>
              <a:rPr lang="en-US" altLang="zh-CN" sz="1200" dirty="0">
                <a:latin typeface="华文隶书" panose="02010800040101010101" pitchFamily="2" charset="-122"/>
                <a:ea typeface="华文隶书" panose="02010800040101010101" pitchFamily="2" charset="-122"/>
              </a:rPr>
              <a:t>2010.9</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熊猫烧香（</a:t>
            </a:r>
            <a:r>
              <a:rPr lang="en-US" altLang="zh-CN" sz="1200" dirty="0">
                <a:latin typeface="华文隶书" panose="02010800040101010101" pitchFamily="2" charset="-122"/>
                <a:ea typeface="华文隶书" panose="02010800040101010101" pitchFamily="2" charset="-122"/>
              </a:rPr>
              <a:t>2011.4-2012.5</a:t>
            </a:r>
            <a:r>
              <a:rPr lang="zh-CN" altLang="zh-CN" sz="1200" dirty="0">
                <a:latin typeface="华文隶书" panose="02010800040101010101" pitchFamily="2" charset="-122"/>
                <a:ea typeface="华文隶书" panose="02010800040101010101" pitchFamily="2" charset="-122"/>
              </a:rPr>
              <a:t>）</a:t>
            </a:r>
          </a:p>
          <a:p>
            <a:pPr>
              <a:defRPr/>
            </a:pPr>
            <a:r>
              <a:rPr lang="zh-CN" altLang="zh-CN" sz="1200" dirty="0">
                <a:latin typeface="华文隶书" panose="02010800040101010101" pitchFamily="2" charset="-122"/>
                <a:ea typeface="华文隶书" panose="02010800040101010101" pitchFamily="2" charset="-122"/>
              </a:rPr>
              <a:t>爱沙尼亚政府被黑（</a:t>
            </a:r>
            <a:r>
              <a:rPr lang="en-US" altLang="zh-CN" sz="1200" dirty="0">
                <a:latin typeface="华文隶书" panose="02010800040101010101" pitchFamily="2" charset="-122"/>
                <a:ea typeface="华文隶书" panose="02010800040101010101" pitchFamily="2" charset="-122"/>
              </a:rPr>
              <a:t>2007.4</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震网病毒（</a:t>
            </a:r>
            <a:r>
              <a:rPr lang="en-US" altLang="zh-CN" sz="1200" dirty="0">
                <a:latin typeface="华文隶书" panose="02010800040101010101" pitchFamily="2" charset="-122"/>
                <a:ea typeface="华文隶书" panose="02010800040101010101" pitchFamily="2" charset="-122"/>
              </a:rPr>
              <a:t>2010.7</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火焰病毒（</a:t>
            </a:r>
            <a:r>
              <a:rPr lang="en-US" altLang="zh-CN" sz="1200" dirty="0">
                <a:latin typeface="华文隶书" panose="02010800040101010101" pitchFamily="2" charset="-122"/>
                <a:ea typeface="华文隶书" panose="02010800040101010101" pitchFamily="2" charset="-122"/>
              </a:rPr>
              <a:t>2012.5</a:t>
            </a:r>
            <a:r>
              <a:rPr lang="zh-CN" altLang="zh-CN" sz="1200" dirty="0">
                <a:latin typeface="华文隶书" panose="02010800040101010101" pitchFamily="2" charset="-122"/>
                <a:ea typeface="华文隶书" panose="02010800040101010101" pitchFamily="2" charset="-122"/>
              </a:rPr>
              <a:t>）</a:t>
            </a:r>
          </a:p>
          <a:p>
            <a:pPr>
              <a:defRPr/>
            </a:pPr>
            <a:r>
              <a:rPr lang="en-US" altLang="zh-CN" sz="1200" dirty="0">
                <a:latin typeface="华文隶书" panose="02010800040101010101" pitchFamily="2" charset="-122"/>
                <a:ea typeface="华文隶书" panose="02010800040101010101" pitchFamily="2" charset="-122"/>
              </a:rPr>
              <a:t>Google</a:t>
            </a:r>
            <a:r>
              <a:rPr lang="zh-CN" altLang="zh-CN" sz="1200" dirty="0">
                <a:latin typeface="华文隶书" panose="02010800040101010101" pitchFamily="2" charset="-122"/>
                <a:ea typeface="华文隶书" panose="02010800040101010101" pitchFamily="2" charset="-122"/>
              </a:rPr>
              <a:t>退出中国（</a:t>
            </a:r>
            <a:r>
              <a:rPr lang="en-US" altLang="zh-CN" sz="1200" dirty="0">
                <a:latin typeface="华文隶书" panose="02010800040101010101" pitchFamily="2" charset="-122"/>
                <a:ea typeface="华文隶书" panose="02010800040101010101" pitchFamily="2" charset="-122"/>
              </a:rPr>
              <a:t>2006</a:t>
            </a:r>
            <a:r>
              <a:rPr lang="zh-CN" altLang="zh-CN" sz="1200" dirty="0">
                <a:latin typeface="华文隶书" panose="02010800040101010101" pitchFamily="2" charset="-122"/>
                <a:ea typeface="华文隶书" panose="02010800040101010101" pitchFamily="2" charset="-122"/>
              </a:rPr>
              <a:t>进，</a:t>
            </a:r>
            <a:r>
              <a:rPr lang="en-US" altLang="zh-CN" sz="1200" dirty="0">
                <a:latin typeface="华文隶书" panose="02010800040101010101" pitchFamily="2" charset="-122"/>
                <a:ea typeface="华文隶书" panose="02010800040101010101" pitchFamily="2" charset="-122"/>
              </a:rPr>
              <a:t>2010.1</a:t>
            </a:r>
            <a:r>
              <a:rPr lang="zh-CN" altLang="zh-CN" sz="1200" dirty="0">
                <a:latin typeface="华文隶书" panose="02010800040101010101" pitchFamily="2" charset="-122"/>
                <a:ea typeface="华文隶书" panose="02010800040101010101" pitchFamily="2" charset="-122"/>
              </a:rPr>
              <a:t>出）</a:t>
            </a:r>
          </a:p>
          <a:p>
            <a:pPr>
              <a:defRPr/>
            </a:pPr>
            <a:r>
              <a:rPr lang="zh-CN" altLang="zh-CN" sz="1200" dirty="0">
                <a:latin typeface="华文隶书" panose="02010800040101010101" pitchFamily="2" charset="-122"/>
                <a:ea typeface="华文隶书" panose="02010800040101010101" pitchFamily="2" charset="-122"/>
              </a:rPr>
              <a:t>撤销国信办（</a:t>
            </a:r>
            <a:r>
              <a:rPr lang="en-US" altLang="zh-CN" sz="1200" dirty="0">
                <a:latin typeface="华文隶书" panose="02010800040101010101" pitchFamily="2" charset="-122"/>
                <a:ea typeface="华文隶书" panose="02010800040101010101" pitchFamily="2" charset="-122"/>
              </a:rPr>
              <a:t>2008.3</a:t>
            </a:r>
            <a:r>
              <a:rPr lang="zh-CN" altLang="zh-CN" sz="1200" dirty="0">
                <a:latin typeface="华文隶书" panose="02010800040101010101" pitchFamily="2" charset="-122"/>
                <a:ea typeface="华文隶书" panose="02010800040101010101" pitchFamily="2" charset="-122"/>
              </a:rPr>
              <a:t>）</a:t>
            </a:r>
          </a:p>
        </p:txBody>
      </p:sp>
      <p:sp>
        <p:nvSpPr>
          <p:cNvPr id="23" name="圆角矩形标注 57"/>
          <p:cNvSpPr/>
          <p:nvPr/>
        </p:nvSpPr>
        <p:spPr bwMode="auto">
          <a:xfrm>
            <a:off x="8827400" y="2024700"/>
            <a:ext cx="3033472" cy="3018243"/>
          </a:xfrm>
          <a:prstGeom prst="wedgeRoundRectCallout">
            <a:avLst>
              <a:gd name="adj1" fmla="val -60075"/>
              <a:gd name="adj2" fmla="val -29556"/>
              <a:gd name="adj3" fmla="val 16667"/>
            </a:avLst>
          </a:pr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a:lstStyle/>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信息化发展战略纲要（</a:t>
            </a:r>
            <a:r>
              <a:rPr lang="en-US" altLang="zh-CN" sz="1200" dirty="0">
                <a:solidFill>
                  <a:sysClr val="windowText" lastClr="000000"/>
                </a:solidFill>
                <a:latin typeface="华文隶书" panose="02010800040101010101" pitchFamily="2" charset="-122"/>
                <a:ea typeface="华文隶书" panose="02010800040101010101" pitchFamily="2" charset="-122"/>
              </a:rPr>
              <a:t>2016.7</a:t>
            </a:r>
            <a:r>
              <a:rPr lang="zh-CN" altLang="zh-CN" sz="1200" dirty="0">
                <a:solidFill>
                  <a:sysClr val="windowText" lastClr="000000"/>
                </a:solidFill>
                <a:latin typeface="华文隶书" panose="02010800040101010101" pitchFamily="2" charset="-122"/>
                <a:ea typeface="华文隶书" panose="02010800040101010101" pitchFamily="2" charset="-122"/>
              </a:rPr>
              <a:t>）</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刑九（</a:t>
            </a:r>
            <a:r>
              <a:rPr lang="en-US" altLang="zh-CN" sz="1200" dirty="0">
                <a:solidFill>
                  <a:sysClr val="windowText" lastClr="000000"/>
                </a:solidFill>
                <a:latin typeface="华文隶书" panose="02010800040101010101" pitchFamily="2" charset="-122"/>
                <a:ea typeface="华文隶书" panose="02010800040101010101" pitchFamily="2" charset="-122"/>
              </a:rPr>
              <a:t>2015.11</a:t>
            </a:r>
            <a:r>
              <a:rPr lang="zh-CN" altLang="zh-CN" sz="1200" dirty="0">
                <a:solidFill>
                  <a:sysClr val="windowText" lastClr="000000"/>
                </a:solidFill>
                <a:latin typeface="华文隶书" panose="02010800040101010101" pitchFamily="2" charset="-122"/>
                <a:ea typeface="华文隶书" panose="02010800040101010101" pitchFamily="2" charset="-122"/>
              </a:rPr>
              <a:t>）</a:t>
            </a: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国家安全法、反恐法</a:t>
            </a: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人大关于网络信息保护决定（</a:t>
            </a:r>
            <a:r>
              <a:rPr lang="en-US" altLang="zh-CN" sz="1200" dirty="0">
                <a:solidFill>
                  <a:sysClr val="windowText" lastClr="000000"/>
                </a:solidFill>
                <a:latin typeface="华文隶书" panose="02010800040101010101" pitchFamily="2" charset="-122"/>
                <a:ea typeface="华文隶书" panose="02010800040101010101" pitchFamily="2" charset="-122"/>
              </a:rPr>
              <a:t>2012</a:t>
            </a:r>
            <a:r>
              <a:rPr lang="zh-CN" altLang="zh-CN" sz="1200" dirty="0">
                <a:solidFill>
                  <a:sysClr val="windowText" lastClr="000000"/>
                </a:solidFill>
                <a:latin typeface="华文隶书" panose="02010800040101010101" pitchFamily="2" charset="-122"/>
                <a:ea typeface="华文隶书" panose="02010800040101010101" pitchFamily="2" charset="-122"/>
              </a:rPr>
              <a:t>）</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网络安全法</a:t>
            </a: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中美、中俄网络安全协定</a:t>
            </a: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十三五规划</a:t>
            </a: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十八大三中、四中全会决议</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习</a:t>
            </a:r>
            <a:r>
              <a:rPr lang="en-US" altLang="zh-CN" sz="1200" dirty="0">
                <a:solidFill>
                  <a:sysClr val="windowText" lastClr="000000"/>
                </a:solidFill>
                <a:latin typeface="华文隶书" panose="02010800040101010101" pitchFamily="2" charset="-122"/>
                <a:ea typeface="华文隶书" panose="02010800040101010101" pitchFamily="2" charset="-122"/>
              </a:rPr>
              <a:t>4.19</a:t>
            </a:r>
            <a:r>
              <a:rPr lang="zh-CN" altLang="zh-CN" sz="1200" dirty="0">
                <a:solidFill>
                  <a:sysClr val="windowText" lastClr="000000"/>
                </a:solidFill>
                <a:latin typeface="华文隶书" panose="02010800040101010101" pitchFamily="2" charset="-122"/>
                <a:ea typeface="华文隶书" panose="02010800040101010101" pitchFamily="2" charset="-122"/>
              </a:rPr>
              <a:t>讲话</a:t>
            </a: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世界互联网大会讲话</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en-US" sz="1200" dirty="0">
                <a:solidFill>
                  <a:sysClr val="windowText" lastClr="000000"/>
                </a:solidFill>
                <a:latin typeface="华文隶书" panose="02010800040101010101" pitchFamily="2" charset="-122"/>
                <a:ea typeface="华文隶书" panose="02010800040101010101" pitchFamily="2" charset="-122"/>
              </a:rPr>
              <a:t>国家网络空间安全战略</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en-US" sz="1200" dirty="0">
                <a:solidFill>
                  <a:sysClr val="windowText" lastClr="000000"/>
                </a:solidFill>
                <a:latin typeface="华文隶书" panose="02010800040101010101" pitchFamily="2" charset="-122"/>
                <a:ea typeface="华文隶书" panose="02010800040101010101" pitchFamily="2" charset="-122"/>
              </a:rPr>
              <a:t>网络空间国际合作战略</a:t>
            </a:r>
            <a:endParaRPr lang="zh-CN"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200" dirty="0">
                <a:solidFill>
                  <a:sysClr val="windowText" lastClr="000000"/>
                </a:solidFill>
                <a:latin typeface="华文隶书" panose="02010800040101010101" pitchFamily="2" charset="-122"/>
                <a:ea typeface="华文隶书" panose="02010800040101010101" pitchFamily="2" charset="-122"/>
              </a:rPr>
              <a:t>安全发展战略</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en-US" sz="1200" dirty="0">
                <a:solidFill>
                  <a:sysClr val="windowText" lastClr="000000"/>
                </a:solidFill>
                <a:latin typeface="华文隶书" panose="02010800040101010101" pitchFamily="2" charset="-122"/>
                <a:ea typeface="华文隶书" panose="02010800040101010101" pitchFamily="2" charset="-122"/>
              </a:rPr>
              <a:t>密码法（规划）</a:t>
            </a:r>
            <a:endParaRPr lang="en-US" altLang="zh-CN" sz="12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en-US" sz="1200" dirty="0">
                <a:solidFill>
                  <a:sysClr val="windowText" lastClr="000000"/>
                </a:solidFill>
                <a:latin typeface="华文隶书" panose="02010800040101010101" pitchFamily="2" charset="-122"/>
                <a:ea typeface="华文隶书" panose="02010800040101010101" pitchFamily="2" charset="-122"/>
              </a:rPr>
              <a:t>出口管制法</a:t>
            </a:r>
            <a:endParaRPr lang="zh-CN" altLang="zh-CN" sz="1200" dirty="0">
              <a:solidFill>
                <a:sysClr val="windowText" lastClr="000000"/>
              </a:solidFill>
              <a:latin typeface="华文隶书" panose="02010800040101010101" pitchFamily="2" charset="-122"/>
              <a:ea typeface="华文隶书" panose="02010800040101010101" pitchFamily="2" charset="-122"/>
            </a:endParaRPr>
          </a:p>
        </p:txBody>
      </p:sp>
      <p:sp>
        <p:nvSpPr>
          <p:cNvPr id="19" name="圆角矩形标注 42"/>
          <p:cNvSpPr/>
          <p:nvPr/>
        </p:nvSpPr>
        <p:spPr bwMode="auto">
          <a:xfrm>
            <a:off x="8764513" y="3995596"/>
            <a:ext cx="2514036" cy="2060286"/>
          </a:xfrm>
          <a:prstGeom prst="wedgeRoundRectCallout">
            <a:avLst>
              <a:gd name="adj1" fmla="val -59803"/>
              <a:gd name="adj2" fmla="val -68176"/>
              <a:gd name="adj3" fmla="val 16667"/>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a:lstStyle/>
          <a:p>
            <a:pPr>
              <a:defRPr/>
            </a:pPr>
            <a:r>
              <a:rPr lang="zh-CN" altLang="zh-CN" sz="1200" dirty="0">
                <a:latin typeface="华文隶书" panose="02010800040101010101" pitchFamily="2" charset="-122"/>
                <a:ea typeface="华文隶书" panose="02010800040101010101" pitchFamily="2" charset="-122"/>
              </a:rPr>
              <a:t>土耳其政变（</a:t>
            </a:r>
            <a:r>
              <a:rPr lang="en-US" altLang="zh-CN" sz="1200" dirty="0">
                <a:latin typeface="华文隶书" panose="02010800040101010101" pitchFamily="2" charset="-122"/>
                <a:ea typeface="华文隶书" panose="02010800040101010101" pitchFamily="2" charset="-122"/>
              </a:rPr>
              <a:t>2016.7</a:t>
            </a:r>
            <a:r>
              <a:rPr lang="zh-CN" altLang="zh-CN" sz="1200" dirty="0">
                <a:latin typeface="华文隶书" panose="02010800040101010101" pitchFamily="2" charset="-122"/>
                <a:ea typeface="华文隶书" panose="02010800040101010101" pitchFamily="2" charset="-122"/>
              </a:rPr>
              <a:t>）</a:t>
            </a:r>
          </a:p>
          <a:p>
            <a:pPr>
              <a:defRPr/>
            </a:pPr>
            <a:r>
              <a:rPr lang="zh-CN" altLang="zh-CN" sz="1200" dirty="0">
                <a:latin typeface="华文隶书" panose="02010800040101010101" pitchFamily="2" charset="-122"/>
                <a:ea typeface="华文隶书" panose="02010800040101010101" pitchFamily="2" charset="-122"/>
              </a:rPr>
              <a:t>乌克兰电网（</a:t>
            </a:r>
            <a:r>
              <a:rPr lang="en-US" altLang="zh-CN" sz="1200" dirty="0">
                <a:latin typeface="华文隶书" panose="02010800040101010101" pitchFamily="2" charset="-122"/>
                <a:ea typeface="华文隶书" panose="02010800040101010101" pitchFamily="2" charset="-122"/>
              </a:rPr>
              <a:t>2016.1</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斯诺登事件（</a:t>
            </a:r>
            <a:r>
              <a:rPr lang="en-US" altLang="zh-CN" sz="1200" dirty="0">
                <a:latin typeface="华文隶书" panose="02010800040101010101" pitchFamily="2" charset="-122"/>
                <a:ea typeface="华文隶书" panose="02010800040101010101" pitchFamily="2" charset="-122"/>
              </a:rPr>
              <a:t>2013.7</a:t>
            </a:r>
            <a:r>
              <a:rPr lang="zh-CN" altLang="zh-CN" sz="1200" dirty="0">
                <a:latin typeface="华文隶书" panose="02010800040101010101" pitchFamily="2" charset="-122"/>
                <a:ea typeface="华文隶书" panose="02010800040101010101" pitchFamily="2" charset="-122"/>
              </a:rPr>
              <a:t>）</a:t>
            </a:r>
          </a:p>
          <a:p>
            <a:pPr>
              <a:defRPr/>
            </a:pPr>
            <a:r>
              <a:rPr lang="zh-CN" altLang="zh-CN" sz="1200" dirty="0">
                <a:latin typeface="华文隶书" panose="02010800040101010101" pitchFamily="2" charset="-122"/>
                <a:ea typeface="华文隶书" panose="02010800040101010101" pitchFamily="2" charset="-122"/>
              </a:rPr>
              <a:t>瓦森纳协定修改（</a:t>
            </a:r>
            <a:r>
              <a:rPr lang="en-US" altLang="zh-CN" sz="1200" dirty="0">
                <a:latin typeface="华文隶书" panose="02010800040101010101" pitchFamily="2" charset="-122"/>
                <a:ea typeface="华文隶书" panose="02010800040101010101" pitchFamily="2" charset="-122"/>
              </a:rPr>
              <a:t>2015</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华为事件</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中兴供应链事件（</a:t>
            </a:r>
            <a:r>
              <a:rPr lang="en-US" altLang="zh-CN" sz="1200" dirty="0">
                <a:latin typeface="华文隶书" panose="02010800040101010101" pitchFamily="2" charset="-122"/>
                <a:ea typeface="华文隶书" panose="02010800040101010101" pitchFamily="2" charset="-122"/>
              </a:rPr>
              <a:t>2016</a:t>
            </a:r>
            <a:r>
              <a:rPr lang="zh-CN" altLang="zh-CN" sz="1200" dirty="0">
                <a:latin typeface="华文隶书" panose="02010800040101010101" pitchFamily="2" charset="-122"/>
                <a:ea typeface="华文隶书" panose="02010800040101010101" pitchFamily="2" charset="-122"/>
              </a:rPr>
              <a:t>）</a:t>
            </a:r>
          </a:p>
          <a:p>
            <a:pPr>
              <a:defRPr/>
            </a:pPr>
            <a:r>
              <a:rPr lang="zh-CN" altLang="zh-CN" sz="1200" dirty="0">
                <a:latin typeface="华文隶书" panose="02010800040101010101" pitchFamily="2" charset="-122"/>
                <a:ea typeface="华文隶书" panose="02010800040101010101" pitchFamily="2" charset="-122"/>
              </a:rPr>
              <a:t>中国军人被起诉（</a:t>
            </a:r>
            <a:r>
              <a:rPr lang="en-US" altLang="zh-CN" sz="1200" dirty="0">
                <a:latin typeface="华文隶书" panose="02010800040101010101" pitchFamily="2" charset="-122"/>
                <a:ea typeface="华文隶书" panose="02010800040101010101" pitchFamily="2" charset="-122"/>
              </a:rPr>
              <a:t>2015</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zh-CN" sz="1200" dirty="0">
                <a:latin typeface="华文隶书" panose="02010800040101010101" pitchFamily="2" charset="-122"/>
                <a:ea typeface="华文隶书" panose="02010800040101010101" pitchFamily="2" charset="-122"/>
              </a:rPr>
              <a:t>中美网络安全谈判（</a:t>
            </a:r>
            <a:r>
              <a:rPr lang="en-US" altLang="zh-CN" sz="1200" dirty="0">
                <a:latin typeface="华文隶书" panose="02010800040101010101" pitchFamily="2" charset="-122"/>
                <a:ea typeface="华文隶书" panose="02010800040101010101" pitchFamily="2" charset="-122"/>
              </a:rPr>
              <a:t>2015</a:t>
            </a:r>
            <a:r>
              <a:rPr lang="zh-CN" altLang="zh-CN" sz="1200" dirty="0">
                <a:latin typeface="华文隶书" panose="02010800040101010101" pitchFamily="2" charset="-122"/>
                <a:ea typeface="华文隶书" panose="02010800040101010101" pitchFamily="2" charset="-122"/>
              </a:rPr>
              <a:t>）</a:t>
            </a:r>
          </a:p>
          <a:p>
            <a:pPr>
              <a:defRPr/>
            </a:pPr>
            <a:r>
              <a:rPr lang="zh-CN" altLang="zh-CN" sz="1200" dirty="0">
                <a:latin typeface="华文隶书" panose="02010800040101010101" pitchFamily="2" charset="-122"/>
                <a:ea typeface="华文隶书" panose="02010800040101010101" pitchFamily="2" charset="-122"/>
              </a:rPr>
              <a:t>索尼影业被黑（</a:t>
            </a:r>
            <a:r>
              <a:rPr lang="en-US" altLang="zh-CN" sz="1200" dirty="0">
                <a:latin typeface="华文隶书" panose="02010800040101010101" pitchFamily="2" charset="-122"/>
                <a:ea typeface="华文隶书" panose="02010800040101010101" pitchFamily="2" charset="-122"/>
              </a:rPr>
              <a:t>2014</a:t>
            </a:r>
            <a:r>
              <a:rPr lang="zh-CN" altLang="zh-CN" sz="1200" dirty="0">
                <a:latin typeface="华文隶书" panose="02010800040101010101" pitchFamily="2" charset="-122"/>
                <a:ea typeface="华文隶书" panose="02010800040101010101" pitchFamily="2" charset="-122"/>
              </a:rPr>
              <a:t>）</a:t>
            </a:r>
            <a:endParaRPr lang="en-US" altLang="zh-CN" sz="1200" dirty="0">
              <a:latin typeface="华文隶书" panose="02010800040101010101" pitchFamily="2" charset="-122"/>
              <a:ea typeface="华文隶书" panose="02010800040101010101" pitchFamily="2" charset="-122"/>
            </a:endParaRPr>
          </a:p>
          <a:p>
            <a:pPr>
              <a:defRPr/>
            </a:pPr>
            <a:r>
              <a:rPr lang="zh-CN" altLang="en-US" sz="1200" dirty="0">
                <a:latin typeface="华文隶书" panose="02010800040101010101" pitchFamily="2" charset="-122"/>
                <a:ea typeface="华文隶书" panose="02010800040101010101" pitchFamily="2" charset="-122"/>
              </a:rPr>
              <a:t>维基泄密事件（</a:t>
            </a:r>
            <a:r>
              <a:rPr lang="en-US" altLang="zh-CN" sz="1200" dirty="0">
                <a:latin typeface="华文隶书" panose="02010800040101010101" pitchFamily="2" charset="-122"/>
                <a:ea typeface="华文隶书" panose="02010800040101010101" pitchFamily="2" charset="-122"/>
              </a:rPr>
              <a:t>2016-2017</a:t>
            </a:r>
            <a:r>
              <a:rPr lang="zh-CN" altLang="en-US" sz="1200" dirty="0">
                <a:latin typeface="华文隶书" panose="02010800040101010101" pitchFamily="2" charset="-122"/>
                <a:ea typeface="华文隶书" panose="02010800040101010101" pitchFamily="2" charset="-122"/>
              </a:rPr>
              <a:t>）</a:t>
            </a:r>
            <a:endParaRPr lang="zh-CN" altLang="zh-CN" sz="1200" dirty="0">
              <a:latin typeface="华文隶书" panose="02010800040101010101" pitchFamily="2" charset="-122"/>
              <a:ea typeface="华文隶书" panose="02010800040101010101" pitchFamily="2" charset="-122"/>
            </a:endParaRPr>
          </a:p>
          <a:p>
            <a:pPr>
              <a:defRPr/>
            </a:pPr>
            <a:endParaRPr lang="en-US" altLang="zh-CN" sz="1200" dirty="0">
              <a:latin typeface="华文隶书" panose="02010800040101010101" pitchFamily="2" charset="-122"/>
              <a:ea typeface="华文隶书" panose="02010800040101010101" pitchFamily="2" charset="-122"/>
            </a:endParaRPr>
          </a:p>
        </p:txBody>
      </p:sp>
      <p:sp>
        <p:nvSpPr>
          <p:cNvPr id="20" name="圆角矩形标注 54"/>
          <p:cNvSpPr/>
          <p:nvPr/>
        </p:nvSpPr>
        <p:spPr bwMode="auto">
          <a:xfrm>
            <a:off x="1751009" y="3439356"/>
            <a:ext cx="3076575" cy="1038225"/>
          </a:xfrm>
          <a:prstGeom prst="wedgeRoundRectCallout">
            <a:avLst>
              <a:gd name="adj1" fmla="val 14375"/>
              <a:gd name="adj2" fmla="val 62500"/>
              <a:gd name="adj3" fmla="val 16667"/>
            </a:avLst>
          </a:pr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a:lstStyle/>
          <a:p>
            <a:pPr>
              <a:defRPr/>
            </a:pPr>
            <a:r>
              <a:rPr lang="en-US" altLang="zh-CN" sz="1600" dirty="0">
                <a:solidFill>
                  <a:sysClr val="windowText" lastClr="000000"/>
                </a:solidFill>
                <a:latin typeface="华文隶书" panose="02010800040101010101" pitchFamily="2" charset="-122"/>
                <a:ea typeface="华文隶书" panose="02010800040101010101" pitchFamily="2" charset="-122"/>
              </a:rPr>
              <a:t>147</a:t>
            </a:r>
            <a:r>
              <a:rPr lang="zh-CN" altLang="zh-CN" sz="1600" dirty="0">
                <a:solidFill>
                  <a:sysClr val="windowText" lastClr="000000"/>
                </a:solidFill>
                <a:latin typeface="华文隶书" panose="02010800040101010101" pitchFamily="2" charset="-122"/>
                <a:ea typeface="华文隶书" panose="02010800040101010101" pitchFamily="2" charset="-122"/>
              </a:rPr>
              <a:t>（</a:t>
            </a:r>
            <a:r>
              <a:rPr lang="en-US" altLang="zh-CN" sz="1600" dirty="0">
                <a:solidFill>
                  <a:sysClr val="windowText" lastClr="000000"/>
                </a:solidFill>
                <a:latin typeface="华文隶书" panose="02010800040101010101" pitchFamily="2" charset="-122"/>
                <a:ea typeface="华文隶书" panose="02010800040101010101" pitchFamily="2" charset="-122"/>
              </a:rPr>
              <a:t>1994.2</a:t>
            </a:r>
            <a:r>
              <a:rPr lang="zh-CN" altLang="zh-CN" sz="1600" dirty="0">
                <a:solidFill>
                  <a:sysClr val="windowText" lastClr="000000"/>
                </a:solidFill>
                <a:latin typeface="华文隶书" panose="02010800040101010101" pitchFamily="2" charset="-122"/>
                <a:ea typeface="华文隶书" panose="02010800040101010101" pitchFamily="2" charset="-122"/>
              </a:rPr>
              <a:t>）</a:t>
            </a:r>
            <a:endParaRPr lang="en-US" altLang="zh-CN" sz="16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600" dirty="0">
                <a:solidFill>
                  <a:sysClr val="windowText" lastClr="000000"/>
                </a:solidFill>
                <a:latin typeface="华文隶书" panose="02010800040101010101" pitchFamily="2" charset="-122"/>
                <a:ea typeface="华文隶书" panose="02010800040101010101" pitchFamily="2" charset="-122"/>
              </a:rPr>
              <a:t>刑法</a:t>
            </a:r>
            <a:r>
              <a:rPr lang="en-US" altLang="zh-CN" sz="1600" dirty="0">
                <a:solidFill>
                  <a:sysClr val="windowText" lastClr="000000"/>
                </a:solidFill>
                <a:latin typeface="华文隶书" panose="02010800040101010101" pitchFamily="2" charset="-122"/>
                <a:ea typeface="华文隶书" panose="02010800040101010101" pitchFamily="2" charset="-122"/>
              </a:rPr>
              <a:t>285</a:t>
            </a:r>
            <a:r>
              <a:rPr lang="zh-CN" altLang="en-US" sz="1600" dirty="0">
                <a:solidFill>
                  <a:sysClr val="windowText" lastClr="000000"/>
                </a:solidFill>
                <a:latin typeface="华文隶书" panose="02010800040101010101" pitchFamily="2" charset="-122"/>
                <a:ea typeface="华文隶书" panose="02010800040101010101" pitchFamily="2" charset="-122"/>
              </a:rPr>
              <a:t>、</a:t>
            </a:r>
            <a:r>
              <a:rPr lang="en-US" altLang="zh-CN" sz="1600" dirty="0">
                <a:solidFill>
                  <a:sysClr val="windowText" lastClr="000000"/>
                </a:solidFill>
                <a:latin typeface="华文隶书" panose="02010800040101010101" pitchFamily="2" charset="-122"/>
                <a:ea typeface="华文隶书" panose="02010800040101010101" pitchFamily="2" charset="-122"/>
              </a:rPr>
              <a:t>286</a:t>
            </a:r>
            <a:r>
              <a:rPr lang="zh-CN" altLang="en-US" sz="1600" dirty="0">
                <a:solidFill>
                  <a:sysClr val="windowText" lastClr="000000"/>
                </a:solidFill>
                <a:latin typeface="华文隶书" panose="02010800040101010101" pitchFamily="2" charset="-122"/>
                <a:ea typeface="华文隶书" panose="02010800040101010101" pitchFamily="2" charset="-122"/>
              </a:rPr>
              <a:t>、</a:t>
            </a:r>
            <a:r>
              <a:rPr lang="en-US" altLang="zh-CN" sz="1600" dirty="0">
                <a:solidFill>
                  <a:sysClr val="windowText" lastClr="000000"/>
                </a:solidFill>
                <a:latin typeface="华文隶书" panose="02010800040101010101" pitchFamily="2" charset="-122"/>
                <a:ea typeface="华文隶书" panose="02010800040101010101" pitchFamily="2" charset="-122"/>
              </a:rPr>
              <a:t>287</a:t>
            </a:r>
            <a:r>
              <a:rPr lang="zh-CN" altLang="zh-CN" sz="1600" dirty="0">
                <a:solidFill>
                  <a:sysClr val="windowText" lastClr="000000"/>
                </a:solidFill>
                <a:latin typeface="华文隶书" panose="02010800040101010101" pitchFamily="2" charset="-122"/>
                <a:ea typeface="华文隶书" panose="02010800040101010101" pitchFamily="2" charset="-122"/>
              </a:rPr>
              <a:t>（</a:t>
            </a:r>
            <a:r>
              <a:rPr lang="en-US" altLang="zh-CN" sz="1600" dirty="0">
                <a:solidFill>
                  <a:sysClr val="windowText" lastClr="000000"/>
                </a:solidFill>
                <a:latin typeface="华文隶书" panose="02010800040101010101" pitchFamily="2" charset="-122"/>
                <a:ea typeface="华文隶书" panose="02010800040101010101" pitchFamily="2" charset="-122"/>
              </a:rPr>
              <a:t>1997</a:t>
            </a:r>
            <a:r>
              <a:rPr lang="zh-CN" altLang="zh-CN" sz="1600" dirty="0">
                <a:solidFill>
                  <a:sysClr val="windowText" lastClr="000000"/>
                </a:solidFill>
                <a:latin typeface="华文隶书" panose="02010800040101010101" pitchFamily="2" charset="-122"/>
                <a:ea typeface="华文隶书" panose="02010800040101010101" pitchFamily="2" charset="-122"/>
              </a:rPr>
              <a:t>）</a:t>
            </a:r>
            <a:r>
              <a:rPr lang="en-US" altLang="zh-CN" sz="1600" dirty="0">
                <a:solidFill>
                  <a:sysClr val="windowText" lastClr="000000"/>
                </a:solidFill>
                <a:latin typeface="华文隶书" panose="02010800040101010101" pitchFamily="2" charset="-122"/>
                <a:ea typeface="华文隶书" panose="02010800040101010101" pitchFamily="2" charset="-122"/>
              </a:rPr>
              <a:t> </a:t>
            </a:r>
            <a:endParaRPr lang="zh-CN" altLang="zh-CN" sz="16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600" dirty="0">
                <a:solidFill>
                  <a:sysClr val="windowText" lastClr="000000"/>
                </a:solidFill>
                <a:latin typeface="华文隶书" panose="02010800040101010101" pitchFamily="2" charset="-122"/>
                <a:ea typeface="华文隶书" panose="02010800040101010101" pitchFamily="2" charset="-122"/>
              </a:rPr>
              <a:t>跨越式发展战略</a:t>
            </a:r>
          </a:p>
        </p:txBody>
      </p:sp>
      <p:sp>
        <p:nvSpPr>
          <p:cNvPr id="21" name="圆角矩形标注 55"/>
          <p:cNvSpPr/>
          <p:nvPr/>
        </p:nvSpPr>
        <p:spPr bwMode="auto">
          <a:xfrm>
            <a:off x="4167447" y="2577298"/>
            <a:ext cx="3585149" cy="1467354"/>
          </a:xfrm>
          <a:prstGeom prst="wedgeRoundRectCallout">
            <a:avLst/>
          </a:pr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a:lstStyle/>
          <a:p>
            <a:pPr>
              <a:defRPr/>
            </a:pPr>
            <a:r>
              <a:rPr lang="en-US" altLang="zh-CN" sz="1400" dirty="0">
                <a:solidFill>
                  <a:sysClr val="windowText" lastClr="000000"/>
                </a:solidFill>
                <a:latin typeface="华文隶书" panose="02010800040101010101" pitchFamily="2" charset="-122"/>
                <a:ea typeface="华文隶书" panose="02010800040101010101" pitchFamily="2" charset="-122"/>
              </a:rPr>
              <a:t>27</a:t>
            </a:r>
            <a:r>
              <a:rPr lang="zh-CN" altLang="zh-CN" sz="1400" dirty="0">
                <a:solidFill>
                  <a:sysClr val="windowText" lastClr="000000"/>
                </a:solidFill>
                <a:latin typeface="华文隶书" panose="02010800040101010101" pitchFamily="2" charset="-122"/>
                <a:ea typeface="华文隶书" panose="02010800040101010101" pitchFamily="2" charset="-122"/>
              </a:rPr>
              <a:t>号文（</a:t>
            </a:r>
            <a:r>
              <a:rPr lang="en-US" altLang="zh-CN" sz="1400" dirty="0">
                <a:solidFill>
                  <a:sysClr val="windowText" lastClr="000000"/>
                </a:solidFill>
                <a:latin typeface="华文隶书" panose="02010800040101010101" pitchFamily="2" charset="-122"/>
                <a:ea typeface="华文隶书" panose="02010800040101010101" pitchFamily="2" charset="-122"/>
              </a:rPr>
              <a:t>2003</a:t>
            </a:r>
            <a:r>
              <a:rPr lang="zh-CN" altLang="zh-CN" sz="1400" dirty="0">
                <a:solidFill>
                  <a:sysClr val="windowText" lastClr="000000"/>
                </a:solidFill>
                <a:latin typeface="华文隶书" panose="02010800040101010101" pitchFamily="2" charset="-122"/>
                <a:ea typeface="华文隶书" panose="02010800040101010101" pitchFamily="2" charset="-122"/>
              </a:rPr>
              <a:t>）</a:t>
            </a:r>
            <a:endParaRPr lang="en-US" altLang="zh-CN" sz="14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关于维护互联网安全的决定（</a:t>
            </a:r>
            <a:r>
              <a:rPr lang="en-US" altLang="zh-CN" sz="1400" dirty="0">
                <a:solidFill>
                  <a:sysClr val="windowText" lastClr="000000"/>
                </a:solidFill>
                <a:latin typeface="华文隶书" panose="02010800040101010101" pitchFamily="2" charset="-122"/>
                <a:ea typeface="华文隶书" panose="02010800040101010101" pitchFamily="2" charset="-122"/>
              </a:rPr>
              <a:t>2000.12</a:t>
            </a:r>
            <a:r>
              <a:rPr lang="zh-CN" altLang="zh-CN" sz="1400" dirty="0">
                <a:solidFill>
                  <a:sysClr val="windowText" lastClr="000000"/>
                </a:solidFill>
                <a:latin typeface="华文隶书" panose="02010800040101010101" pitchFamily="2" charset="-122"/>
                <a:ea typeface="华文隶书" panose="02010800040101010101" pitchFamily="2" charset="-122"/>
              </a:rPr>
              <a:t>）</a:t>
            </a:r>
          </a:p>
          <a:p>
            <a:pPr>
              <a:defRPr/>
            </a:pPr>
            <a:r>
              <a:rPr lang="en-US" altLang="zh-CN" sz="1400" dirty="0">
                <a:solidFill>
                  <a:sysClr val="windowText" lastClr="000000"/>
                </a:solidFill>
                <a:latin typeface="华文隶书" panose="02010800040101010101" pitchFamily="2" charset="-122"/>
                <a:ea typeface="华文隶书" panose="02010800040101010101" pitchFamily="2" charset="-122"/>
              </a:rPr>
              <a:t>292</a:t>
            </a: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电信条例（</a:t>
            </a:r>
            <a:r>
              <a:rPr lang="en-US" altLang="zh-CN" sz="1400" dirty="0">
                <a:solidFill>
                  <a:sysClr val="windowText" lastClr="000000"/>
                </a:solidFill>
                <a:latin typeface="华文隶书" panose="02010800040101010101" pitchFamily="2" charset="-122"/>
                <a:ea typeface="华文隶书" panose="02010800040101010101" pitchFamily="2" charset="-122"/>
              </a:rPr>
              <a:t>2000.9</a:t>
            </a:r>
            <a:r>
              <a:rPr lang="zh-CN" altLang="zh-CN" sz="1400" dirty="0">
                <a:solidFill>
                  <a:sysClr val="windowText" lastClr="000000"/>
                </a:solidFill>
                <a:latin typeface="华文隶书" panose="02010800040101010101" pitchFamily="2" charset="-122"/>
                <a:ea typeface="华文隶书" panose="02010800040101010101" pitchFamily="2" charset="-122"/>
              </a:rPr>
              <a:t>）</a:t>
            </a:r>
            <a:endParaRPr lang="en-US" altLang="zh-CN" sz="14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商密条例（</a:t>
            </a:r>
            <a:r>
              <a:rPr lang="en-US" altLang="zh-CN" sz="1400" dirty="0">
                <a:solidFill>
                  <a:sysClr val="windowText" lastClr="000000"/>
                </a:solidFill>
                <a:latin typeface="华文隶书" panose="02010800040101010101" pitchFamily="2" charset="-122"/>
                <a:ea typeface="华文隶书" panose="02010800040101010101" pitchFamily="2" charset="-122"/>
              </a:rPr>
              <a:t>2009.10</a:t>
            </a:r>
            <a:r>
              <a:rPr lang="zh-CN" altLang="zh-CN" sz="1400" dirty="0">
                <a:solidFill>
                  <a:sysClr val="windowText" lastClr="000000"/>
                </a:solidFill>
                <a:latin typeface="华文隶书" panose="02010800040101010101" pitchFamily="2" charset="-122"/>
                <a:ea typeface="华文隶书" panose="02010800040101010101" pitchFamily="2" charset="-122"/>
              </a:rPr>
              <a:t>）</a:t>
            </a:r>
            <a:endParaRPr lang="en-US" altLang="zh-CN" sz="14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en-US" sz="1400" dirty="0">
                <a:solidFill>
                  <a:sysClr val="windowText" lastClr="000000"/>
                </a:solidFill>
                <a:latin typeface="华文隶书" panose="02010800040101010101" pitchFamily="2" charset="-122"/>
                <a:ea typeface="华文隶书" panose="02010800040101010101" pitchFamily="2" charset="-122"/>
              </a:rPr>
              <a:t>兴利除弊发展战略</a:t>
            </a:r>
          </a:p>
          <a:p>
            <a:pPr>
              <a:defRPr/>
            </a:pPr>
            <a:endParaRPr lang="zh-CN" altLang="zh-CN" sz="1400" dirty="0">
              <a:solidFill>
                <a:sysClr val="windowText" lastClr="000000"/>
              </a:solidFill>
              <a:latin typeface="华文隶书" panose="02010800040101010101" pitchFamily="2" charset="-122"/>
              <a:ea typeface="华文隶书" panose="02010800040101010101" pitchFamily="2" charset="-122"/>
            </a:endParaRPr>
          </a:p>
        </p:txBody>
      </p:sp>
      <p:sp>
        <p:nvSpPr>
          <p:cNvPr id="22" name="圆角矩形标注 56"/>
          <p:cNvSpPr/>
          <p:nvPr/>
        </p:nvSpPr>
        <p:spPr bwMode="auto">
          <a:xfrm>
            <a:off x="4991086" y="2860839"/>
            <a:ext cx="2724150" cy="1338039"/>
          </a:xfrm>
          <a:prstGeom prst="wedgeRoundRectCallout">
            <a:avLst>
              <a:gd name="adj1" fmla="val 19811"/>
              <a:gd name="adj2" fmla="val 62035"/>
              <a:gd name="adj3" fmla="val 16667"/>
            </a:avLst>
          </a:pr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a:lstStyle/>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新</a:t>
            </a:r>
            <a:r>
              <a:rPr lang="en-US" altLang="zh-CN" sz="1400" dirty="0">
                <a:solidFill>
                  <a:sysClr val="windowText" lastClr="000000"/>
                </a:solidFill>
                <a:latin typeface="华文隶书" panose="02010800040101010101" pitchFamily="2" charset="-122"/>
                <a:ea typeface="华文隶书" panose="02010800040101010101" pitchFamily="2" charset="-122"/>
              </a:rPr>
              <a:t>27</a:t>
            </a:r>
            <a:r>
              <a:rPr lang="zh-CN" altLang="zh-CN" sz="1400" dirty="0">
                <a:solidFill>
                  <a:sysClr val="windowText" lastClr="000000"/>
                </a:solidFill>
                <a:latin typeface="华文隶书" panose="02010800040101010101" pitchFamily="2" charset="-122"/>
                <a:ea typeface="华文隶书" panose="02010800040101010101" pitchFamily="2" charset="-122"/>
              </a:rPr>
              <a:t>号文（</a:t>
            </a:r>
            <a:r>
              <a:rPr lang="en-US" altLang="zh-CN" sz="1400" dirty="0">
                <a:solidFill>
                  <a:sysClr val="windowText" lastClr="000000"/>
                </a:solidFill>
                <a:latin typeface="华文隶书" panose="02010800040101010101" pitchFamily="2" charset="-122"/>
                <a:ea typeface="华文隶书" panose="02010800040101010101" pitchFamily="2" charset="-122"/>
              </a:rPr>
              <a:t>2012</a:t>
            </a:r>
            <a:r>
              <a:rPr lang="zh-CN" altLang="zh-CN" sz="1400" dirty="0">
                <a:solidFill>
                  <a:sysClr val="windowText" lastClr="000000"/>
                </a:solidFill>
                <a:latin typeface="华文隶书" panose="02010800040101010101" pitchFamily="2" charset="-122"/>
                <a:ea typeface="华文隶书" panose="02010800040101010101" pitchFamily="2" charset="-122"/>
              </a:rPr>
              <a:t>）</a:t>
            </a:r>
            <a:endParaRPr lang="en-US" altLang="zh-CN" sz="14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国家信息化发展规划（</a:t>
            </a:r>
            <a:r>
              <a:rPr lang="en-US" altLang="zh-CN" sz="1400" dirty="0">
                <a:solidFill>
                  <a:sysClr val="windowText" lastClr="000000"/>
                </a:solidFill>
                <a:latin typeface="华文隶书" panose="02010800040101010101" pitchFamily="2" charset="-122"/>
                <a:ea typeface="华文隶书" panose="02010800040101010101" pitchFamily="2" charset="-122"/>
              </a:rPr>
              <a:t>2006</a:t>
            </a:r>
            <a:r>
              <a:rPr lang="zh-CN" altLang="zh-CN" sz="1400" dirty="0">
                <a:solidFill>
                  <a:sysClr val="windowText" lastClr="000000"/>
                </a:solidFill>
                <a:latin typeface="华文隶书" panose="02010800040101010101" pitchFamily="2" charset="-122"/>
                <a:ea typeface="华文隶书" panose="02010800040101010101" pitchFamily="2" charset="-122"/>
              </a:rPr>
              <a:t>）</a:t>
            </a:r>
            <a:endParaRPr lang="en-US" altLang="zh-CN" sz="14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保密法（</a:t>
            </a:r>
            <a:r>
              <a:rPr lang="en-US" altLang="zh-CN" sz="1400" dirty="0">
                <a:solidFill>
                  <a:sysClr val="windowText" lastClr="000000"/>
                </a:solidFill>
                <a:latin typeface="华文隶书" panose="02010800040101010101" pitchFamily="2" charset="-122"/>
                <a:ea typeface="华文隶书" panose="02010800040101010101" pitchFamily="2" charset="-122"/>
              </a:rPr>
              <a:t>2010.9</a:t>
            </a:r>
            <a:r>
              <a:rPr lang="zh-CN" altLang="zh-CN" sz="1400" dirty="0">
                <a:solidFill>
                  <a:sysClr val="windowText" lastClr="000000"/>
                </a:solidFill>
                <a:latin typeface="华文隶书" panose="02010800040101010101" pitchFamily="2" charset="-122"/>
                <a:ea typeface="华文隶书" panose="02010800040101010101" pitchFamily="2" charset="-122"/>
              </a:rPr>
              <a:t>）</a:t>
            </a:r>
            <a:endParaRPr lang="en-US" altLang="zh-CN" sz="1400" dirty="0">
              <a:solidFill>
                <a:sysClr val="windowText" lastClr="000000"/>
              </a:solidFill>
              <a:latin typeface="华文隶书" panose="02010800040101010101" pitchFamily="2" charset="-122"/>
              <a:ea typeface="华文隶书" panose="02010800040101010101" pitchFamily="2" charset="-122"/>
            </a:endParaRP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刑法第七修正（</a:t>
            </a:r>
            <a:r>
              <a:rPr lang="en-US" altLang="zh-CN" sz="1400" dirty="0">
                <a:solidFill>
                  <a:sysClr val="windowText" lastClr="000000"/>
                </a:solidFill>
                <a:latin typeface="华文隶书" panose="02010800040101010101" pitchFamily="2" charset="-122"/>
                <a:ea typeface="华文隶书" panose="02010800040101010101" pitchFamily="2" charset="-122"/>
              </a:rPr>
              <a:t>2009.12</a:t>
            </a:r>
            <a:r>
              <a:rPr lang="zh-CN" altLang="zh-CN" sz="1400" dirty="0">
                <a:solidFill>
                  <a:sysClr val="windowText" lastClr="000000"/>
                </a:solidFill>
                <a:latin typeface="华文隶书" panose="02010800040101010101" pitchFamily="2" charset="-122"/>
                <a:ea typeface="华文隶书" panose="02010800040101010101" pitchFamily="2" charset="-122"/>
              </a:rPr>
              <a:t>）</a:t>
            </a:r>
          </a:p>
          <a:p>
            <a:pPr>
              <a:defRPr/>
            </a:pPr>
            <a:r>
              <a:rPr lang="zh-CN" altLang="zh-CN" sz="1400" dirty="0">
                <a:solidFill>
                  <a:sysClr val="windowText" lastClr="000000"/>
                </a:solidFill>
                <a:latin typeface="华文隶书" panose="02010800040101010101" pitchFamily="2" charset="-122"/>
                <a:ea typeface="华文隶书" panose="02010800040101010101" pitchFamily="2" charset="-122"/>
              </a:rPr>
              <a:t>科学发展战略</a:t>
            </a:r>
          </a:p>
        </p:txBody>
      </p:sp>
      <mc:AlternateContent xmlns:mc="http://schemas.openxmlformats.org/markup-compatibility/2006" xmlns:p14="http://schemas.microsoft.com/office/powerpoint/2010/main">
        <mc:Choice Requires="p14">
          <p:contentPart p14:bwMode="auto" r:id="rId3">
            <p14:nvContentPartPr>
              <p14:cNvPr id="6" name="墨迹 5"/>
              <p14:cNvContentPartPr/>
              <p14:nvPr/>
            </p14:nvContentPartPr>
            <p14:xfrm>
              <a:off x="2687656" y="3995596"/>
              <a:ext cx="5760" cy="16740"/>
            </p14:xfrm>
          </p:contentPart>
        </mc:Choice>
        <mc:Fallback xmlns="">
          <p:pic>
            <p:nvPicPr>
              <p:cNvPr id="6" name="墨迹 5"/>
              <p:cNvPicPr/>
              <p:nvPr/>
            </p:nvPicPr>
            <p:blipFill>
              <a:blip r:embed="rId4"/>
              <a:stretch>
                <a:fillRect/>
              </a:stretch>
            </p:blipFill>
            <p:spPr>
              <a:xfrm>
                <a:off x="2683336" y="3991411"/>
                <a:ext cx="14400" cy="25110"/>
              </a:xfrm>
              <a:prstGeom prst="rect">
                <a:avLst/>
              </a:prstGeom>
            </p:spPr>
          </p:pic>
        </mc:Fallback>
      </mc:AlternateContent>
    </p:spTree>
    <p:extLst>
      <p:ext uri="{BB962C8B-B14F-4D97-AF65-F5344CB8AC3E}">
        <p14:creationId xmlns:p14="http://schemas.microsoft.com/office/powerpoint/2010/main" val="308732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subTnLst>
                                    <p:set>
                                      <p:cBhvr override="childStyle">
                                        <p:cTn dur="1" fill="hold" display="0" masterRel="nextClick" afterEffect="1"/>
                                        <p:tgtEl>
                                          <p:spTgt spid="23"/>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23" grpId="0" animBg="1"/>
      <p:bldP spid="19" grpId="0" animBg="1"/>
      <p:bldP spid="20" grpId="0" animBg="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latin typeface="Times New Roman" panose="02020603050405020304" pitchFamily="18" charset="0"/>
                <a:ea typeface="隶书" panose="02010509060101010101" pitchFamily="49" charset="-122"/>
              </a:rPr>
              <a:t>二、立法思路（续）</a:t>
            </a:r>
          </a:p>
        </p:txBody>
      </p:sp>
      <p:sp>
        <p:nvSpPr>
          <p:cNvPr id="13" name="文本占位符 12"/>
          <p:cNvSpPr>
            <a:spLocks noGrp="1"/>
          </p:cNvSpPr>
          <p:nvPr>
            <p:ph type="body" idx="1"/>
          </p:nvPr>
        </p:nvSpPr>
        <p:spPr>
          <a:xfrm>
            <a:off x="1668186" y="1242047"/>
            <a:ext cx="4879199" cy="823912"/>
          </a:xfrm>
        </p:spPr>
        <p:txBody>
          <a:bodyPr>
            <a:normAutofit/>
          </a:bodyPr>
          <a:lstStyle/>
          <a:p>
            <a:r>
              <a:rPr lang="en-US" altLang="zh-CN" dirty="0">
                <a:latin typeface="华文隶书" panose="02010800040101010101" pitchFamily="2" charset="-122"/>
                <a:ea typeface="华文隶书" panose="02010800040101010101" pitchFamily="2" charset="-122"/>
              </a:rPr>
              <a:t>2</a:t>
            </a:r>
            <a:r>
              <a:rPr lang="zh-CN" altLang="zh-CN" dirty="0">
                <a:latin typeface="华文隶书" panose="02010800040101010101" pitchFamily="2" charset="-122"/>
                <a:ea typeface="华文隶书" panose="02010800040101010101" pitchFamily="2" charset="-122"/>
              </a:rPr>
              <a:t>、网络安全</a:t>
            </a:r>
            <a:r>
              <a:rPr lang="zh-CN" altLang="en-US" dirty="0">
                <a:latin typeface="华文隶书" panose="02010800040101010101" pitchFamily="2" charset="-122"/>
                <a:ea typeface="华文隶书" panose="02010800040101010101" pitchFamily="2" charset="-122"/>
              </a:rPr>
              <a:t>立法的</a:t>
            </a:r>
            <a:r>
              <a:rPr lang="en-US" altLang="zh-CN" dirty="0">
                <a:latin typeface="华文隶书" panose="02010800040101010101" pitchFamily="2" charset="-122"/>
                <a:ea typeface="华文隶书" panose="02010800040101010101" pitchFamily="2" charset="-122"/>
              </a:rPr>
              <a:t>APP</a:t>
            </a:r>
            <a:r>
              <a:rPr lang="zh-CN" altLang="en-US" dirty="0">
                <a:latin typeface="华文隶书" panose="02010800040101010101" pitchFamily="2" charset="-122"/>
                <a:ea typeface="华文隶书" panose="02010800040101010101" pitchFamily="2" charset="-122"/>
              </a:rPr>
              <a:t>模式选择</a:t>
            </a:r>
            <a:endParaRPr lang="zh-CN" altLang="zh-CN" dirty="0">
              <a:latin typeface="华文隶书" panose="02010800040101010101" pitchFamily="2" charset="-122"/>
              <a:ea typeface="华文隶书" panose="02010800040101010101" pitchFamily="2" charset="-122"/>
            </a:endParaRPr>
          </a:p>
        </p:txBody>
      </p:sp>
      <p:sp>
        <p:nvSpPr>
          <p:cNvPr id="3" name="内容占位符 2"/>
          <p:cNvSpPr>
            <a:spLocks noGrp="1"/>
          </p:cNvSpPr>
          <p:nvPr>
            <p:ph sz="half" idx="2"/>
          </p:nvPr>
        </p:nvSpPr>
        <p:spPr>
          <a:xfrm>
            <a:off x="1597039" y="2240593"/>
            <a:ext cx="2257257" cy="3258013"/>
          </a:xfrm>
        </p:spPr>
        <p:txBody>
          <a:bodyPr numCol="1">
            <a:normAutofit fontScale="92500" lnSpcReduction="10000"/>
          </a:bodyPr>
          <a:lstStyle/>
          <a:p>
            <a:pPr marL="0" indent="0">
              <a:lnSpc>
                <a:spcPct val="120000"/>
              </a:lnSpc>
              <a:spcBef>
                <a:spcPts val="0"/>
              </a:spcBef>
              <a:buNone/>
            </a:pPr>
            <a:r>
              <a:rPr lang="en-US" altLang="zh-CN" sz="1800" dirty="0">
                <a:solidFill>
                  <a:schemeClr val="tx2">
                    <a:lumMod val="75000"/>
                  </a:schemeClr>
                </a:solidFill>
                <a:latin typeface="华文隶书" panose="02010800040101010101" pitchFamily="2" charset="-122"/>
                <a:ea typeface="华文隶书" panose="02010800040101010101" pitchFamily="2" charset="-122"/>
              </a:rPr>
              <a:t>A</a:t>
            </a:r>
            <a:r>
              <a:rPr lang="zh-CN" altLang="zh-CN" sz="1800" dirty="0">
                <a:solidFill>
                  <a:schemeClr val="tx2">
                    <a:lumMod val="75000"/>
                  </a:schemeClr>
                </a:solidFill>
                <a:latin typeface="华文隶书" panose="02010800040101010101" pitchFamily="2" charset="-122"/>
                <a:ea typeface="华文隶书" panose="02010800040101010101" pitchFamily="2" charset="-122"/>
              </a:rPr>
              <a:t>：</a:t>
            </a:r>
            <a:r>
              <a:rPr lang="en-US" altLang="zh-CN" sz="1800" dirty="0">
                <a:solidFill>
                  <a:schemeClr val="tx2">
                    <a:lumMod val="75000"/>
                  </a:schemeClr>
                </a:solidFill>
                <a:latin typeface="华文隶书" panose="02010800040101010101" pitchFamily="2" charset="-122"/>
                <a:ea typeface="华文隶书" panose="02010800040101010101" pitchFamily="2" charset="-122"/>
              </a:rPr>
              <a:t>AUTHORIZATION </a:t>
            </a:r>
            <a:r>
              <a:rPr lang="zh-CN" altLang="en-US" sz="1800" dirty="0">
                <a:solidFill>
                  <a:schemeClr val="tx2">
                    <a:lumMod val="75000"/>
                  </a:schemeClr>
                </a:solidFill>
                <a:latin typeface="华文隶书" panose="02010800040101010101" pitchFamily="2" charset="-122"/>
                <a:ea typeface="华文隶书" panose="02010800040101010101" pitchFamily="2" charset="-122"/>
              </a:rPr>
              <a:t>（授权型）：</a:t>
            </a:r>
            <a:endParaRPr lang="en-US" altLang="zh-CN" sz="1800" dirty="0">
              <a:solidFill>
                <a:schemeClr val="tx2">
                  <a:lumMod val="75000"/>
                </a:schemeClr>
              </a:solidFill>
              <a:latin typeface="华文隶书" panose="02010800040101010101" pitchFamily="2" charset="-122"/>
              <a:ea typeface="华文隶书" panose="02010800040101010101" pitchFamily="2" charset="-122"/>
            </a:endParaRPr>
          </a:p>
          <a:p>
            <a:pPr>
              <a:spcBef>
                <a:spcPts val="0"/>
              </a:spcBef>
            </a:pPr>
            <a:r>
              <a:rPr lang="en-US" altLang="zh-CN" sz="1800" dirty="0">
                <a:latin typeface="华文隶书" panose="02010800040101010101" pitchFamily="2" charset="-122"/>
                <a:ea typeface="华文隶书" panose="02010800040101010101" pitchFamily="2" charset="-122"/>
              </a:rPr>
              <a:t>147</a:t>
            </a:r>
            <a:r>
              <a:rPr lang="zh-CN" altLang="zh-CN" sz="1800" dirty="0">
                <a:latin typeface="华文隶书" panose="02010800040101010101" pitchFamily="2" charset="-122"/>
                <a:ea typeface="华文隶书" panose="02010800040101010101" pitchFamily="2" charset="-122"/>
              </a:rPr>
              <a:t>、刑法</a:t>
            </a:r>
            <a:r>
              <a:rPr lang="en-US" altLang="zh-CN" sz="1800" dirty="0">
                <a:latin typeface="华文隶书" panose="02010800040101010101" pitchFamily="2" charset="-122"/>
                <a:ea typeface="华文隶书" panose="02010800040101010101" pitchFamily="2" charset="-122"/>
              </a:rPr>
              <a:t>285</a:t>
            </a:r>
            <a:r>
              <a:rPr lang="zh-CN" altLang="zh-CN" sz="1800" dirty="0">
                <a:latin typeface="华文隶书" panose="02010800040101010101" pitchFamily="2" charset="-122"/>
                <a:ea typeface="华文隶书" panose="02010800040101010101" pitchFamily="2" charset="-122"/>
              </a:rPr>
              <a:t>等</a:t>
            </a:r>
          </a:p>
          <a:p>
            <a:pPr>
              <a:spcBef>
                <a:spcPts val="0"/>
              </a:spcBef>
            </a:pPr>
            <a:r>
              <a:rPr lang="zh-CN" altLang="en-US" sz="1800" dirty="0">
                <a:latin typeface="华文隶书" panose="02010800040101010101" pitchFamily="2" charset="-122"/>
                <a:ea typeface="华文隶书" panose="02010800040101010101" pitchFamily="2" charset="-122"/>
              </a:rPr>
              <a:t>关注</a:t>
            </a:r>
            <a:r>
              <a:rPr lang="zh-CN" altLang="en-US" sz="1800" dirty="0">
                <a:solidFill>
                  <a:srgbClr val="FF0000"/>
                </a:solidFill>
                <a:latin typeface="华文隶书" panose="02010800040101010101" pitchFamily="2" charset="-122"/>
                <a:ea typeface="华文隶书" panose="02010800040101010101" pitchFamily="2" charset="-122"/>
              </a:rPr>
              <a:t>机密性、完整性和可用性</a:t>
            </a:r>
            <a:endParaRPr lang="zh-CN" altLang="zh-CN" sz="1800" dirty="0">
              <a:solidFill>
                <a:srgbClr val="FF0000"/>
              </a:solidFill>
              <a:latin typeface="华文隶书" panose="02010800040101010101" pitchFamily="2" charset="-122"/>
              <a:ea typeface="华文隶书" panose="02010800040101010101" pitchFamily="2" charset="-122"/>
            </a:endParaRPr>
          </a:p>
          <a:p>
            <a:pPr marL="0" indent="0">
              <a:lnSpc>
                <a:spcPct val="120000"/>
              </a:lnSpc>
              <a:spcBef>
                <a:spcPts val="0"/>
              </a:spcBef>
              <a:buNone/>
            </a:pPr>
            <a:r>
              <a:rPr lang="en-US" altLang="zh-CN" sz="1800" dirty="0">
                <a:solidFill>
                  <a:schemeClr val="tx2">
                    <a:lumMod val="75000"/>
                  </a:schemeClr>
                </a:solidFill>
                <a:latin typeface="华文隶书" panose="02010800040101010101" pitchFamily="2" charset="-122"/>
                <a:ea typeface="华文隶书" panose="02010800040101010101" pitchFamily="2" charset="-122"/>
              </a:rPr>
              <a:t>P:   PRECAUTION</a:t>
            </a:r>
          </a:p>
          <a:p>
            <a:pPr marL="0" indent="0">
              <a:lnSpc>
                <a:spcPct val="120000"/>
              </a:lnSpc>
              <a:spcBef>
                <a:spcPts val="0"/>
              </a:spcBef>
              <a:buNone/>
            </a:pPr>
            <a:r>
              <a:rPr lang="zh-CN" altLang="en-US" sz="1800" dirty="0">
                <a:solidFill>
                  <a:schemeClr val="tx2">
                    <a:lumMod val="75000"/>
                  </a:schemeClr>
                </a:solidFill>
                <a:latin typeface="华文隶书" panose="02010800040101010101" pitchFamily="2" charset="-122"/>
                <a:ea typeface="华文隶书" panose="02010800040101010101" pitchFamily="2" charset="-122"/>
              </a:rPr>
              <a:t>（预防型）</a:t>
            </a:r>
            <a:r>
              <a:rPr lang="zh-CN" altLang="zh-CN" sz="1800" dirty="0">
                <a:solidFill>
                  <a:schemeClr val="tx2">
                    <a:lumMod val="75000"/>
                  </a:schemeClr>
                </a:solidFill>
                <a:latin typeface="华文隶书" panose="02010800040101010101" pitchFamily="2" charset="-122"/>
                <a:ea typeface="华文隶书" panose="02010800040101010101" pitchFamily="2" charset="-122"/>
              </a:rPr>
              <a:t>：</a:t>
            </a:r>
          </a:p>
          <a:p>
            <a:pPr>
              <a:spcBef>
                <a:spcPts val="0"/>
              </a:spcBef>
            </a:pPr>
            <a:r>
              <a:rPr lang="zh-CN" altLang="en-US" sz="1800" dirty="0">
                <a:latin typeface="华文隶书" panose="02010800040101010101" pitchFamily="2" charset="-122"/>
                <a:ea typeface="华文隶书" panose="02010800040101010101" pitchFamily="2" charset="-122"/>
              </a:rPr>
              <a:t>强调</a:t>
            </a:r>
            <a:r>
              <a:rPr lang="zh-CN" altLang="zh-CN" sz="1800" dirty="0">
                <a:solidFill>
                  <a:srgbClr val="FF0000"/>
                </a:solidFill>
                <a:latin typeface="华文隶书" panose="02010800040101010101" pitchFamily="2" charset="-122"/>
                <a:ea typeface="华文隶书" panose="02010800040101010101" pitchFamily="2" charset="-122"/>
              </a:rPr>
              <a:t>可信</a:t>
            </a:r>
            <a:r>
              <a:rPr lang="zh-CN" altLang="en-US" sz="1800" dirty="0">
                <a:solidFill>
                  <a:srgbClr val="FF0000"/>
                </a:solidFill>
                <a:latin typeface="华文隶书" panose="02010800040101010101" pitchFamily="2" charset="-122"/>
                <a:ea typeface="华文隶书" panose="02010800040101010101" pitchFamily="2" charset="-122"/>
              </a:rPr>
              <a:t>性</a:t>
            </a:r>
            <a:endParaRPr lang="zh-CN" altLang="zh-CN" sz="1800" dirty="0">
              <a:solidFill>
                <a:srgbClr val="FF0000"/>
              </a:solidFill>
              <a:latin typeface="华文隶书" panose="02010800040101010101" pitchFamily="2" charset="-122"/>
              <a:ea typeface="华文隶书" panose="02010800040101010101" pitchFamily="2" charset="-122"/>
            </a:endParaRPr>
          </a:p>
          <a:p>
            <a:pPr>
              <a:spcBef>
                <a:spcPts val="0"/>
              </a:spcBef>
            </a:pPr>
            <a:r>
              <a:rPr lang="zh-CN" altLang="en-US" sz="1800" dirty="0">
                <a:latin typeface="华文隶书" panose="02010800040101010101" pitchFamily="2" charset="-122"/>
                <a:ea typeface="华文隶书" panose="02010800040101010101" pitchFamily="2" charset="-122"/>
              </a:rPr>
              <a:t>注重</a:t>
            </a:r>
            <a:r>
              <a:rPr lang="zh-CN" altLang="zh-CN" sz="1800" dirty="0">
                <a:latin typeface="华文隶书" panose="02010800040101010101" pitchFamily="2" charset="-122"/>
                <a:ea typeface="华文隶书" panose="02010800040101010101" pitchFamily="2" charset="-122"/>
              </a:rPr>
              <a:t>义务</a:t>
            </a:r>
            <a:r>
              <a:rPr lang="en-US" altLang="zh-CN" sz="1800" dirty="0">
                <a:latin typeface="华文隶书" panose="02010800040101010101" pitchFamily="2" charset="-122"/>
                <a:ea typeface="华文隶书" panose="02010800040101010101" pitchFamily="2" charset="-122"/>
              </a:rPr>
              <a:t>+</a:t>
            </a:r>
            <a:r>
              <a:rPr lang="zh-CN" altLang="zh-CN" sz="1800" dirty="0">
                <a:latin typeface="华文隶书" panose="02010800040101010101" pitchFamily="2" charset="-122"/>
                <a:ea typeface="华文隶书" panose="02010800040101010101" pitchFamily="2" charset="-122"/>
              </a:rPr>
              <a:t>工具控制</a:t>
            </a:r>
          </a:p>
          <a:p>
            <a:pPr>
              <a:spcBef>
                <a:spcPts val="0"/>
              </a:spcBef>
            </a:pPr>
            <a:r>
              <a:rPr lang="zh-CN" altLang="zh-CN" sz="1800" dirty="0">
                <a:solidFill>
                  <a:srgbClr val="FF0000"/>
                </a:solidFill>
                <a:latin typeface="华文隶书" panose="02010800040101010101" pitchFamily="2" charset="-122"/>
                <a:ea typeface="华文隶书" panose="02010800040101010101" pitchFamily="2" charset="-122"/>
              </a:rPr>
              <a:t>关键</a:t>
            </a:r>
            <a:r>
              <a:rPr lang="zh-CN" altLang="en-US" sz="1800" dirty="0">
                <a:solidFill>
                  <a:srgbClr val="FF0000"/>
                </a:solidFill>
                <a:latin typeface="华文隶书" panose="02010800040101010101" pitchFamily="2" charset="-122"/>
                <a:ea typeface="华文隶书" panose="02010800040101010101" pitchFamily="2" charset="-122"/>
              </a:rPr>
              <a:t>信息</a:t>
            </a:r>
            <a:r>
              <a:rPr lang="zh-CN" altLang="zh-CN" sz="1800" dirty="0">
                <a:solidFill>
                  <a:srgbClr val="FF0000"/>
                </a:solidFill>
                <a:latin typeface="华文隶书" panose="02010800040101010101" pitchFamily="2" charset="-122"/>
                <a:ea typeface="华文隶书" panose="02010800040101010101" pitchFamily="2" charset="-122"/>
              </a:rPr>
              <a:t>基础保护</a:t>
            </a:r>
          </a:p>
          <a:p>
            <a:pPr>
              <a:spcBef>
                <a:spcPts val="0"/>
              </a:spcBef>
            </a:pPr>
            <a:r>
              <a:rPr lang="zh-CN" altLang="zh-CN" sz="1800" dirty="0">
                <a:latin typeface="华文隶书" panose="02010800040101010101" pitchFamily="2" charset="-122"/>
                <a:ea typeface="华文隶书" panose="02010800040101010101" pitchFamily="2" charset="-122"/>
              </a:rPr>
              <a:t>国家网络安全审查</a:t>
            </a:r>
            <a:endParaRPr lang="en-US" altLang="zh-CN" sz="1800" dirty="0">
              <a:latin typeface="华文隶书" panose="02010800040101010101" pitchFamily="2" charset="-122"/>
              <a:ea typeface="华文隶书" panose="02010800040101010101" pitchFamily="2" charset="-122"/>
            </a:endParaRPr>
          </a:p>
          <a:p>
            <a:pPr marL="0" indent="0">
              <a:lnSpc>
                <a:spcPct val="120000"/>
              </a:lnSpc>
              <a:spcBef>
                <a:spcPts val="0"/>
              </a:spcBef>
              <a:buNone/>
            </a:pPr>
            <a:endParaRPr lang="zh-CN" altLang="zh-CN" sz="1800" dirty="0">
              <a:latin typeface="华文隶书" panose="02010800040101010101" pitchFamily="2" charset="-122"/>
              <a:ea typeface="华文隶书" panose="02010800040101010101" pitchFamily="2" charset="-122"/>
            </a:endParaRPr>
          </a:p>
          <a:p>
            <a:endParaRPr lang="zh-CN" altLang="en-US" sz="1800" dirty="0"/>
          </a:p>
        </p:txBody>
      </p:sp>
      <p:sp>
        <p:nvSpPr>
          <p:cNvPr id="17" name="文本框 16"/>
          <p:cNvSpPr txBox="1"/>
          <p:nvPr/>
        </p:nvSpPr>
        <p:spPr>
          <a:xfrm>
            <a:off x="4203266" y="2274915"/>
            <a:ext cx="3104750" cy="2696123"/>
          </a:xfrm>
          <a:prstGeom prst="rect">
            <a:avLst/>
          </a:prstGeom>
          <a:noFill/>
        </p:spPr>
        <p:txBody>
          <a:bodyPr wrap="square" rtlCol="0">
            <a:spAutoFit/>
          </a:bodyPr>
          <a:lstStyle/>
          <a:p>
            <a:pPr>
              <a:lnSpc>
                <a:spcPct val="120000"/>
              </a:lnSpc>
            </a:pPr>
            <a:r>
              <a:rPr lang="en-US" altLang="zh-CN" dirty="0">
                <a:solidFill>
                  <a:schemeClr val="tx2">
                    <a:lumMod val="75000"/>
                  </a:schemeClr>
                </a:solidFill>
                <a:latin typeface="华文隶书" panose="02010800040101010101" pitchFamily="2" charset="-122"/>
                <a:ea typeface="华文隶书" panose="02010800040101010101" pitchFamily="2" charset="-122"/>
              </a:rPr>
              <a:t>P:  PROACTIVITY</a:t>
            </a:r>
          </a:p>
          <a:p>
            <a:pPr>
              <a:lnSpc>
                <a:spcPct val="120000"/>
              </a:lnSpc>
            </a:pPr>
            <a:r>
              <a:rPr lang="zh-CN" altLang="en-US" dirty="0">
                <a:solidFill>
                  <a:schemeClr val="tx2">
                    <a:lumMod val="75000"/>
                  </a:schemeClr>
                </a:solidFill>
                <a:latin typeface="华文隶书" panose="02010800040101010101" pitchFamily="2" charset="-122"/>
                <a:ea typeface="华文隶书" panose="02010800040101010101" pitchFamily="2" charset="-122"/>
              </a:rPr>
              <a:t>（先发制敌型）</a:t>
            </a:r>
            <a:r>
              <a:rPr lang="zh-CN" altLang="zh-CN" dirty="0">
                <a:solidFill>
                  <a:schemeClr val="tx2">
                    <a:lumMod val="75000"/>
                  </a:schemeClr>
                </a:solidFill>
                <a:latin typeface="华文隶书" panose="02010800040101010101" pitchFamily="2" charset="-122"/>
                <a:ea typeface="华文隶书" panose="02010800040101010101" pitchFamily="2" charset="-122"/>
              </a:rPr>
              <a:t>：</a:t>
            </a:r>
            <a:endParaRPr lang="en-US" altLang="zh-CN" dirty="0">
              <a:solidFill>
                <a:schemeClr val="tx2">
                  <a:lumMod val="75000"/>
                </a:schemeClr>
              </a:solidFill>
              <a:latin typeface="华文隶书" panose="02010800040101010101" pitchFamily="2" charset="-122"/>
              <a:ea typeface="华文隶书" panose="02010800040101010101" pitchFamily="2" charset="-122"/>
            </a:endParaRPr>
          </a:p>
          <a:p>
            <a:pPr marL="285750" indent="-285750">
              <a:lnSpc>
                <a:spcPct val="120000"/>
              </a:lnSpc>
              <a:buFont typeface="Arial" panose="020B0604020202020204" pitchFamily="34" charset="0"/>
              <a:buChar char="•"/>
            </a:pPr>
            <a:r>
              <a:rPr lang="zh-CN" altLang="en-US" dirty="0">
                <a:latin typeface="华文隶书" panose="02010800040101010101" pitchFamily="2" charset="-122"/>
                <a:ea typeface="华文隶书" panose="02010800040101010101" pitchFamily="2" charset="-122"/>
              </a:rPr>
              <a:t>威胁态势感知</a:t>
            </a:r>
            <a:endParaRPr lang="en-US" altLang="zh-CN" dirty="0">
              <a:latin typeface="华文隶书" panose="02010800040101010101" pitchFamily="2" charset="-122"/>
              <a:ea typeface="华文隶书" panose="02010800040101010101" pitchFamily="2" charset="-122"/>
            </a:endParaRPr>
          </a:p>
          <a:p>
            <a:pPr marL="285750" indent="-285750">
              <a:lnSpc>
                <a:spcPct val="120000"/>
              </a:lnSpc>
              <a:buFont typeface="Arial" panose="020B0604020202020204" pitchFamily="34" charset="0"/>
              <a:buChar char="•"/>
            </a:pPr>
            <a:r>
              <a:rPr lang="zh-CN" altLang="zh-CN" dirty="0">
                <a:solidFill>
                  <a:srgbClr val="FF0000"/>
                </a:solidFill>
                <a:latin typeface="华文隶书" panose="02010800040101010101" pitchFamily="2" charset="-122"/>
                <a:ea typeface="华文隶书" panose="02010800040101010101" pitchFamily="2" charset="-122"/>
              </a:rPr>
              <a:t>网络主权与</a:t>
            </a:r>
            <a:r>
              <a:rPr lang="zh-CN" altLang="en-US" dirty="0">
                <a:solidFill>
                  <a:srgbClr val="FF0000"/>
                </a:solidFill>
                <a:latin typeface="华文隶书" panose="02010800040101010101" pitchFamily="2" charset="-122"/>
                <a:ea typeface="华文隶书" panose="02010800040101010101" pitchFamily="2" charset="-122"/>
              </a:rPr>
              <a:t>反制</a:t>
            </a:r>
            <a:endParaRPr lang="en-US" altLang="zh-CN" dirty="0">
              <a:solidFill>
                <a:srgbClr val="FF0000"/>
              </a:solidFill>
              <a:latin typeface="华文隶书" panose="02010800040101010101" pitchFamily="2" charset="-122"/>
              <a:ea typeface="华文隶书" panose="02010800040101010101" pitchFamily="2" charset="-122"/>
            </a:endParaRPr>
          </a:p>
          <a:p>
            <a:pPr marL="285750" indent="-285750">
              <a:lnSpc>
                <a:spcPct val="120000"/>
              </a:lnSpc>
              <a:buFont typeface="Arial" panose="020B0604020202020204" pitchFamily="34" charset="0"/>
              <a:buChar char="•"/>
            </a:pPr>
            <a:r>
              <a:rPr lang="zh-CN" altLang="zh-CN" dirty="0">
                <a:latin typeface="华文隶书" panose="02010800040101010101" pitchFamily="2" charset="-122"/>
                <a:ea typeface="华文隶书" panose="02010800040101010101" pitchFamily="2" charset="-122"/>
              </a:rPr>
              <a:t>强调</a:t>
            </a:r>
            <a:r>
              <a:rPr lang="zh-CN" altLang="zh-CN" dirty="0">
                <a:solidFill>
                  <a:srgbClr val="FF0000"/>
                </a:solidFill>
                <a:latin typeface="华文隶书" panose="02010800040101010101" pitchFamily="2" charset="-122"/>
                <a:ea typeface="华文隶书" panose="02010800040101010101" pitchFamily="2" charset="-122"/>
              </a:rPr>
              <a:t>安全信息共享</a:t>
            </a:r>
            <a:endParaRPr lang="zh-CN" altLang="zh-CN" dirty="0">
              <a:latin typeface="华文隶书" panose="02010800040101010101" pitchFamily="2" charset="-122"/>
              <a:ea typeface="华文隶书" panose="02010800040101010101" pitchFamily="2" charset="-122"/>
            </a:endParaRPr>
          </a:p>
          <a:p>
            <a:pPr marL="285750" indent="-285750">
              <a:lnSpc>
                <a:spcPct val="120000"/>
              </a:lnSpc>
              <a:buFont typeface="Arial" panose="020B0604020202020204" pitchFamily="34" charset="0"/>
              <a:buChar char="•"/>
            </a:pPr>
            <a:r>
              <a:rPr lang="zh-CN" altLang="en-US" dirty="0">
                <a:latin typeface="华文隶书" panose="02010800040101010101" pitchFamily="2" charset="-122"/>
                <a:ea typeface="华文隶书" panose="02010800040101010101" pitchFamily="2" charset="-122"/>
              </a:rPr>
              <a:t>数据</a:t>
            </a:r>
            <a:r>
              <a:rPr lang="zh-CN" altLang="zh-CN" dirty="0">
                <a:latin typeface="华文隶书" panose="02010800040101010101" pitchFamily="2" charset="-122"/>
                <a:ea typeface="华文隶书" panose="02010800040101010101" pitchFamily="2" charset="-122"/>
              </a:rPr>
              <a:t>跨境流动</a:t>
            </a:r>
            <a:r>
              <a:rPr lang="zh-CN" altLang="en-US" dirty="0">
                <a:latin typeface="华文隶书" panose="02010800040101010101" pitchFamily="2" charset="-122"/>
                <a:ea typeface="华文隶书" panose="02010800040101010101" pitchFamily="2" charset="-122"/>
              </a:rPr>
              <a:t>运动</a:t>
            </a:r>
            <a:endParaRPr lang="zh-CN" altLang="zh-CN" dirty="0">
              <a:latin typeface="华文隶书" panose="02010800040101010101" pitchFamily="2" charset="-122"/>
              <a:ea typeface="华文隶书" panose="02010800040101010101" pitchFamily="2" charset="-122"/>
            </a:endParaRPr>
          </a:p>
          <a:p>
            <a:pPr marL="285750" indent="-285750">
              <a:lnSpc>
                <a:spcPct val="120000"/>
              </a:lnSpc>
              <a:buFont typeface="Arial" panose="020B0604020202020204" pitchFamily="34" charset="0"/>
              <a:buChar char="•"/>
            </a:pPr>
            <a:r>
              <a:rPr lang="zh-CN" altLang="zh-CN" dirty="0">
                <a:latin typeface="华文隶书" panose="02010800040101010101" pitchFamily="2" charset="-122"/>
                <a:ea typeface="华文隶书" panose="02010800040101010101" pitchFamily="2" charset="-122"/>
              </a:rPr>
              <a:t>内容管理与信息战</a:t>
            </a:r>
          </a:p>
          <a:p>
            <a:endParaRPr lang="zh-CN" altLang="en-US" dirty="0"/>
          </a:p>
        </p:txBody>
      </p:sp>
      <mc:AlternateContent xmlns:mc="http://schemas.openxmlformats.org/markup-compatibility/2006" xmlns:p14="http://schemas.microsoft.com/office/powerpoint/2010/main">
        <mc:Choice Requires="p14">
          <p:contentPart p14:bwMode="auto" r:id="rId3">
            <p14:nvContentPartPr>
              <p14:cNvPr id="25" name="墨迹 24"/>
              <p14:cNvContentPartPr/>
              <p14:nvPr/>
            </p14:nvContentPartPr>
            <p14:xfrm>
              <a:off x="4954271" y="3773836"/>
              <a:ext cx="16740" cy="39060"/>
            </p14:xfrm>
          </p:contentPart>
        </mc:Choice>
        <mc:Fallback xmlns="">
          <p:pic>
            <p:nvPicPr>
              <p:cNvPr id="25" name="墨迹 24"/>
              <p:cNvPicPr/>
              <p:nvPr/>
            </p:nvPicPr>
            <p:blipFill>
              <a:blip r:embed="rId4"/>
              <a:stretch>
                <a:fillRect/>
              </a:stretch>
            </p:blipFill>
            <p:spPr>
              <a:xfrm>
                <a:off x="4949997" y="3769536"/>
                <a:ext cx="25288" cy="4766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6" name="墨迹 25"/>
              <p14:cNvContentPartPr/>
              <p14:nvPr/>
            </p14:nvContentPartPr>
            <p14:xfrm>
              <a:off x="4577719" y="4778983"/>
              <a:ext cx="23220" cy="5940"/>
            </p14:xfrm>
          </p:contentPart>
        </mc:Choice>
        <mc:Fallback xmlns="">
          <p:pic>
            <p:nvPicPr>
              <p:cNvPr id="26" name="墨迹 25"/>
              <p:cNvPicPr/>
              <p:nvPr/>
            </p:nvPicPr>
            <p:blipFill>
              <a:blip r:embed="rId6"/>
              <a:stretch>
                <a:fillRect/>
              </a:stretch>
            </p:blipFill>
            <p:spPr>
              <a:xfrm>
                <a:off x="4573432" y="4774790"/>
                <a:ext cx="31794" cy="14326"/>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7" name="墨迹 26"/>
              <p14:cNvContentPartPr/>
              <p14:nvPr/>
            </p14:nvContentPartPr>
            <p14:xfrm>
              <a:off x="5198719" y="6377743"/>
              <a:ext cx="23400" cy="17640"/>
            </p14:xfrm>
          </p:contentPart>
        </mc:Choice>
        <mc:Fallback xmlns="">
          <p:pic>
            <p:nvPicPr>
              <p:cNvPr id="27" name="墨迹 26"/>
              <p:cNvPicPr/>
              <p:nvPr/>
            </p:nvPicPr>
            <p:blipFill>
              <a:blip r:embed="rId8"/>
              <a:stretch>
                <a:fillRect/>
              </a:stretch>
            </p:blipFill>
            <p:spPr>
              <a:xfrm>
                <a:off x="5194399" y="6373423"/>
                <a:ext cx="32040" cy="262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37" name="墨迹 36"/>
              <p14:cNvContentPartPr/>
              <p14:nvPr/>
            </p14:nvContentPartPr>
            <p14:xfrm>
              <a:off x="6814759" y="5279203"/>
              <a:ext cx="69480" cy="23400"/>
            </p14:xfrm>
          </p:contentPart>
        </mc:Choice>
        <mc:Fallback xmlns="">
          <p:pic>
            <p:nvPicPr>
              <p:cNvPr id="37" name="墨迹 36"/>
              <p:cNvPicPr/>
              <p:nvPr/>
            </p:nvPicPr>
            <p:blipFill>
              <a:blip r:embed="rId10"/>
              <a:stretch>
                <a:fillRect/>
              </a:stretch>
            </p:blipFill>
            <p:spPr>
              <a:xfrm>
                <a:off x="6810439" y="5274883"/>
                <a:ext cx="78120" cy="320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8" name="墨迹 37"/>
              <p14:cNvContentPartPr/>
              <p14:nvPr/>
            </p14:nvContentPartPr>
            <p14:xfrm>
              <a:off x="8517676" y="5924323"/>
              <a:ext cx="55620" cy="310359"/>
            </p14:xfrm>
          </p:contentPart>
        </mc:Choice>
        <mc:Fallback xmlns="">
          <p:pic>
            <p:nvPicPr>
              <p:cNvPr id="38" name="墨迹 37"/>
              <p:cNvPicPr/>
              <p:nvPr/>
            </p:nvPicPr>
            <p:blipFill>
              <a:blip r:embed="rId12"/>
              <a:stretch>
                <a:fillRect/>
              </a:stretch>
            </p:blipFill>
            <p:spPr>
              <a:xfrm>
                <a:off x="8513370" y="5920002"/>
                <a:ext cx="64232" cy="319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2" name="墨迹 41"/>
              <p14:cNvContentPartPr/>
              <p14:nvPr/>
            </p14:nvContentPartPr>
            <p14:xfrm>
              <a:off x="4621811" y="2903896"/>
              <a:ext cx="11340" cy="39060"/>
            </p14:xfrm>
          </p:contentPart>
        </mc:Choice>
        <mc:Fallback xmlns="">
          <p:pic>
            <p:nvPicPr>
              <p:cNvPr id="42" name="墨迹 41"/>
              <p:cNvPicPr/>
              <p:nvPr/>
            </p:nvPicPr>
            <p:blipFill>
              <a:blip r:embed="rId14"/>
              <a:stretch>
                <a:fillRect/>
              </a:stretch>
            </p:blipFill>
            <p:spPr>
              <a:xfrm>
                <a:off x="4617558" y="2899596"/>
                <a:ext cx="19845" cy="4766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47" name="墨迹 46"/>
              <p14:cNvContentPartPr/>
              <p14:nvPr/>
            </p14:nvContentPartPr>
            <p14:xfrm>
              <a:off x="6356416" y="1075096"/>
              <a:ext cx="44460" cy="83340"/>
            </p14:xfrm>
          </p:contentPart>
        </mc:Choice>
        <mc:Fallback xmlns="">
          <p:pic>
            <p:nvPicPr>
              <p:cNvPr id="47" name="墨迹 46"/>
              <p:cNvPicPr/>
              <p:nvPr/>
            </p:nvPicPr>
            <p:blipFill>
              <a:blip r:embed="rId16"/>
              <a:stretch>
                <a:fillRect/>
              </a:stretch>
            </p:blipFill>
            <p:spPr>
              <a:xfrm>
                <a:off x="6352148" y="1070785"/>
                <a:ext cx="52996" cy="91961"/>
              </a:xfrm>
              <a:prstGeom prst="rect">
                <a:avLst/>
              </a:prstGeom>
            </p:spPr>
          </p:pic>
        </mc:Fallback>
      </mc:AlternateContent>
      <p:sp>
        <p:nvSpPr>
          <p:cNvPr id="60" name="思想气泡: 云 59"/>
          <p:cNvSpPr/>
          <p:nvPr/>
        </p:nvSpPr>
        <p:spPr>
          <a:xfrm>
            <a:off x="7419722" y="1753534"/>
            <a:ext cx="3925414" cy="2887883"/>
          </a:xfrm>
          <a:prstGeom prst="cloudCallout">
            <a:avLst>
              <a:gd name="adj1" fmla="val -65539"/>
              <a:gd name="adj2" fmla="val 25192"/>
            </a:avLst>
          </a:prstGeom>
        </p:spPr>
        <p:style>
          <a:lnRef idx="1">
            <a:schemeClr val="accent3"/>
          </a:lnRef>
          <a:fillRef idx="2">
            <a:schemeClr val="accent3"/>
          </a:fillRef>
          <a:effectRef idx="1">
            <a:schemeClr val="accent3"/>
          </a:effectRef>
          <a:fontRef idx="minor">
            <a:schemeClr val="dk1"/>
          </a:fontRef>
        </p:style>
        <p:txBody>
          <a:bodyPr rtlCol="0" anchor="ctr"/>
          <a:lstStyle/>
          <a:p>
            <a:pPr marL="285750" indent="-285750">
              <a:buFont typeface="Arial" panose="020B0604020202020204" pitchFamily="34" charset="0"/>
              <a:buChar char="•"/>
            </a:pPr>
            <a:r>
              <a:rPr lang="zh-CN" altLang="en-US" dirty="0">
                <a:latin typeface="华文隶书" panose="02010800040101010101" pitchFamily="2" charset="-122"/>
                <a:ea typeface="华文隶书" panose="02010800040101010101" pitchFamily="2" charset="-122"/>
              </a:rPr>
              <a:t>预防型立法任务未完成</a:t>
            </a:r>
            <a:endParaRPr lang="en-US" altLang="zh-CN" dirty="0">
              <a:latin typeface="华文隶书" panose="02010800040101010101" pitchFamily="2" charset="-122"/>
              <a:ea typeface="华文隶书" panose="02010800040101010101" pitchFamily="2" charset="-122"/>
            </a:endParaRPr>
          </a:p>
          <a:p>
            <a:pPr marL="285750" indent="-285750">
              <a:buFont typeface="Arial" panose="020B0604020202020204" pitchFamily="34" charset="0"/>
              <a:buChar char="•"/>
            </a:pPr>
            <a:r>
              <a:rPr lang="zh-CN" altLang="en-US" dirty="0">
                <a:latin typeface="华文隶书" panose="02010800040101010101" pitchFamily="2" charset="-122"/>
                <a:ea typeface="华文隶书" panose="02010800040101010101" pitchFamily="2" charset="-122"/>
              </a:rPr>
              <a:t>我国立法应当采取以预防型为主、兼顾先发制敌型的模式</a:t>
            </a:r>
          </a:p>
        </p:txBody>
      </p:sp>
      <mc:AlternateContent xmlns:mc="http://schemas.openxmlformats.org/markup-compatibility/2006" xmlns:p14="http://schemas.microsoft.com/office/powerpoint/2010/main">
        <mc:Choice Requires="p14">
          <p:contentPart p14:bwMode="auto" r:id="rId17">
            <p14:nvContentPartPr>
              <p14:cNvPr id="12" name="墨迹 11"/>
              <p14:cNvContentPartPr/>
              <p14:nvPr/>
            </p14:nvContentPartPr>
            <p14:xfrm>
              <a:off x="2981236" y="3408076"/>
              <a:ext cx="72720" cy="183240"/>
            </p14:xfrm>
          </p:contentPart>
        </mc:Choice>
        <mc:Fallback xmlns="">
          <p:pic>
            <p:nvPicPr>
              <p:cNvPr id="12" name="墨迹 11"/>
              <p:cNvPicPr/>
              <p:nvPr/>
            </p:nvPicPr>
            <p:blipFill>
              <a:blip r:embed="rId22"/>
              <a:stretch>
                <a:fillRect/>
              </a:stretch>
            </p:blipFill>
            <p:spPr>
              <a:xfrm>
                <a:off x="2976556" y="3403396"/>
                <a:ext cx="82080" cy="192600"/>
              </a:xfrm>
              <a:prstGeom prst="rect">
                <a:avLst/>
              </a:prstGeom>
            </p:spPr>
          </p:pic>
        </mc:Fallback>
      </mc:AlternateContent>
    </p:spTree>
    <p:extLst>
      <p:ext uri="{BB962C8B-B14F-4D97-AF65-F5344CB8AC3E}">
        <p14:creationId xmlns:p14="http://schemas.microsoft.com/office/powerpoint/2010/main" val="8984622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xmlns="" name="Damask" id="{F9A299A0-33D0-4E0F-9F3F-7163E3744208}" vid="{746EEEEA-FB6A-406B-B510-531588D54811}"/>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2424</TotalTime>
  <Words>2729</Words>
  <Application>Microsoft Office PowerPoint</Application>
  <PresentationFormat>自定义</PresentationFormat>
  <Paragraphs>407</Paragraphs>
  <Slides>26</Slides>
  <Notes>4</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Damask</vt:lpstr>
      <vt:lpstr>PowerPoint 演示文稿</vt:lpstr>
      <vt:lpstr>网络安全法立法进程图</vt:lpstr>
      <vt:lpstr>PowerPoint 演示文稿</vt:lpstr>
      <vt:lpstr>目  录</vt:lpstr>
      <vt:lpstr>立法背景与目的---背景</vt:lpstr>
      <vt:lpstr>立法背景与目的---立法缘起</vt:lpstr>
      <vt:lpstr>立法背景与目的---目的 </vt:lpstr>
      <vt:lpstr>二、立法思路</vt:lpstr>
      <vt:lpstr>二、立法思路（续）</vt:lpstr>
      <vt:lpstr>二、立法思路（续）</vt:lpstr>
      <vt:lpstr>三、网络安全法律框架</vt:lpstr>
      <vt:lpstr>四、网络安全法的亮点</vt:lpstr>
      <vt:lpstr>PowerPoint 演示文稿</vt:lpstr>
      <vt:lpstr>PowerPoint 演示文稿</vt:lpstr>
      <vt:lpstr>五、网络安全法的实施---等级保护</vt:lpstr>
      <vt:lpstr>五、网络安全法的实施---等级保护（续）</vt:lpstr>
      <vt:lpstr>五、网络安全法的实施---CIIP</vt:lpstr>
      <vt:lpstr>五、网络安全法的实施---CIIP（续）</vt:lpstr>
      <vt:lpstr>五、网络安全法的实施---CIIP（续）</vt:lpstr>
      <vt:lpstr>五、网络安全法的实施---ciip(续)</vt:lpstr>
      <vt:lpstr>PowerPoint 演示文稿</vt:lpstr>
      <vt:lpstr>PowerPoint 演示文稿</vt:lpstr>
      <vt:lpstr>五、网络安全法的实施---数据本地化与处境管理</vt:lpstr>
      <vt:lpstr>五、网络安全法的实施---安全信息共享</vt:lpstr>
      <vt:lpstr>五、网络安全法的实施---监测预警处置</vt:lpstr>
      <vt:lpstr>总     结</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管松松</dc:creator>
  <cp:lastModifiedBy>楚良海</cp:lastModifiedBy>
  <cp:revision>200</cp:revision>
  <dcterms:created xsi:type="dcterms:W3CDTF">2016-06-16T10:02:08Z</dcterms:created>
  <dcterms:modified xsi:type="dcterms:W3CDTF">2017-05-12T08:13:05Z</dcterms:modified>
</cp:coreProperties>
</file>